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06" autoAdjust="0"/>
  </p:normalViewPr>
  <p:slideViewPr>
    <p:cSldViewPr snapToGrid="0">
      <p:cViewPr varScale="1">
        <p:scale>
          <a:sx n="107" d="100"/>
          <a:sy n="107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8:43.7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2973 630 24575,'-6'-2'0,"0"0"0,0 0 0,0-1 0,0 0 0,1 0 0,-1-1 0,1 1 0,0-1 0,0 0 0,0 0 0,0-1 0,-4-5 0,-7-5 0,-535-411 0,523 410 0,0 1 0,0 2 0,-2 0 0,0 2 0,-53-13 0,-159-17 0,229 39 0,-1 0 0,1 1 0,0 0 0,0 1 0,-1 0 0,1 1 0,0 0 0,0 1 0,0 1 0,0 0 0,0 1 0,1 0 0,-24 12 0,16-6 0,-1-1 0,-1-2 0,0 0 0,-33 6 0,27-7 0,0 2 0,-32 12 0,-43 20 0,-121 29 0,90-30 0,95-26 0,1 3 0,1 1 0,0 2 0,-55 38 0,25-9 0,-78 73 0,128-106 0,1 0 0,1 2 0,0 0 0,1 0 0,1 1 0,1 1 0,1 0 0,-13 28 0,-72 140 0,60-121 0,2 1 0,-34 97 0,47-101 0,4 2 0,2 0 0,-11 127 0,13-36 0,-5 148 0,16-63 0,6 187 0,-2-407 0,2 0 0,0-1 0,2 1 0,0-1 0,1 0 0,1 0 0,1-1 0,13 21 0,104 146 0,-80-122 0,-21-24 0,-1 1 0,30 78 0,-37-78 0,2-1 0,1-1 0,38 56 0,-9-28 0,-27-34 0,2-1 0,1 0 0,31 28 0,-46-51 0,1 0 0,0-1 0,0 0 0,1-1 0,0 0 0,0-1 0,1 0 0,-1-1 0,1-1 0,0 0 0,1 0 0,25 3 0,104 2 0,158-11 0,-96-2 0,264-17 0,-396 15 0,-36 4 0,0-1 0,-1-2 0,1-2 0,41-12 0,-22 2 0,89-15 0,-92 23 0,-1-3 0,56-20 0,-9-1 0,-74 27 0,-1-2 0,1 0 0,-1-2 0,-1 0 0,0-2 0,-1 0 0,0-2 0,36-29 0,-37 24 0,-1 0 0,0-2 0,-2 0 0,-1-2 0,-1 0 0,0 0 0,-2-2 0,-1 1 0,-1-2 0,-1 0 0,-1 0 0,-1-1 0,-2 0 0,-1-1 0,-1 1 0,3-57 0,-7 30 0,-2 31 0,1-1 0,1 0 0,2 1 0,0-1 0,1 1 0,12-36 0,-3 16 0,-2-2 0,-2 0 0,-1 0 0,1-88 0,5-23 0,-1 0 0,-9-250 0,-8 192 0,1 168 0,-1 0 0,-3 0 0,-18-62 0,-7-51 0,26 133 0,-2 1 0,0-1 0,-2 2 0,0-1 0,-2 1 0,-28-42 0,-3-11 0,20 31-117,8 14-91,-2 1 0,0 1 0,-2 0 0,-1 1 0,-24-26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9:30.22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28 24575,'1'-1'0,"-1"0"0,0-1 0,1 1 0,0 0 0,-1 0 0,1 0 0,0 0 0,-1 0 0,1 0 0,0 0 0,0 0 0,0 0 0,0 1 0,0-1 0,0 0 0,0 0 0,0 1 0,0-1 0,0 1 0,0-1 0,0 1 0,0-1 0,1 1 0,-1 0 0,0 0 0,0-1 0,3 1 0,38-5 0,-37 5 0,5-1 0,0 1 0,1 0 0,-1 1 0,0 0 0,0 0 0,0 1 0,0 0 0,0 1 0,16 7 0,-20-7 0,-1 0 0,0 0 0,0 0 0,0 1 0,0 0 0,0 0 0,-1 1 0,0-1 0,0 1 0,0 0 0,-1 0 0,1 0 0,-1 0 0,0 0 0,-1 1 0,1 0 0,1 8 0,-3-11 0,2 5 0,-1 1 0,1-1 0,0-1 0,1 1 0,-1 0 0,9 11 0,-10-17 0,-1-1 0,0 0 0,1 1 0,-1-1 0,1 0 0,0 0 0,-1 0 0,1 0 0,0 0 0,0-1 0,-1 1 0,1 0 0,0-1 0,0 1 0,0-1 0,0 0 0,0 0 0,0 0 0,0 0 0,0 0 0,-1 0 0,1 0 0,0 0 0,0-1 0,0 1 0,0-1 0,0 0 0,0 1 0,-1-1 0,1 0 0,0 0 0,-1 0 0,1 0 0,-1 0 0,3-3 0,12-8 13,0-1-1,0-1 0,-2 0 0,18-23 1,11-9-1440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0:59.40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24575,'11'12'0,"0"1"0,-1 0 0,-1 1 0,12 21 0,-14-22 0,0-1 0,1 0 0,0 0 0,1-1 0,12 12 0,-17-19 0,1 0 0,0-1 0,-1 0 0,1 0 0,1 0 0,-1-1 0,0 0 0,1 0 0,-1 0 0,1 0 0,-1-1 0,1 0 0,0 0 0,0-1 0,0 1 0,11-2 0,-13 0 0,1 1 0,-1-2 0,1 1 0,-1 0 0,1-1 0,-1 0 0,0 0 0,0 0 0,0-1 0,0 1 0,0-1 0,0 0 0,-1 0 0,0 0 0,5-6 0,-6 8 0,0-1 0,-1 0 0,1 0 0,-1 0 0,0 0 0,1 0 0,-1 0 0,0 0 0,0-1 0,-1 1 0,1 0 0,0-1 0,-1 1 0,1 0 0,-1-1 0,0 1 0,0 0 0,0-1 0,0 1 0,0-1 0,0 1 0,-1 0 0,1-1 0,-1 1 0,0 0 0,1-1 0,-1 1 0,0 0 0,-1 0 0,1 0 0,-2-3 0,-27-26-1365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01.04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251 0 24575,'2'1'0,"-1"-1"0,1 1 0,-1-1 0,0 1 0,1 0 0,-1-1 0,0 1 0,1 0 0,-1 0 0,0 0 0,0 0 0,0 0 0,0 0 0,0 0 0,0 0 0,0 1 0,0-1 0,0 0 0,0 0 0,-1 1 0,1-1 0,-1 1 0,1 1 0,13 40 0,-11-33 0,6 22 0,-2 1 0,0 0 0,-3 1 0,0 0 0,-2 47 0,-3-56 0,2-7 0,-2 1 0,0-1 0,-1 0 0,-5 24 0,5-36 0,0 0 0,-1 0 0,1 0 0,-1-1 0,0 1 0,-1-1 0,1 1 0,-1-1 0,0-1 0,0 1 0,-1 0 0,0-1 0,1 0 0,-1 0 0,0 0 0,-9 4 0,-3 0-114,-1-1 1,1 0-1,-1-1 0,-1-1 0,1 0 1,-1-2-1,0 0 0,0-1 0,0-1 1,0-1-1,-23-2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3:35.20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24575,'0'4'0,"0"6"0,0 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3:36.29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24575,'0'9'0,"0"6"0,0 18 0,0 17 0,0 11 0,0 1 0,0 1 0,0-5 0,0-12-8191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3:38.98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154 310 24575,'7'0'0,"-26"2"0,-54 6 0,57-4 0,-25 5 0,41-9 0,1 0 0,-1 0 0,0 0 0,0 0 0,0 0 0,0 0 0,0 0 0,0 0 0,0 0 0,0 0 0,0 0 0,0 0 0,0 0 0,0 0 0,0-1 0,0 1 0,0 0 0,0 0 0,0 0 0,0 0 0,0 0 0,0 0 0,0 0 0,0 0 0,0 0 0,0 0 0,0-1 0,0 1 0,0 0 0,0 0 0,0 0 0,0 0 0,0 0 0,0 0 0,0 0 0,0 0 0,0 0 0,0 0 0,0 0 0,0-1 0,0 1 0,26-12 0,-6 3 0,-3 2 0,0 0 0,-1-1 0,-1-1 0,19-12 0,-30 17 0,0 0 0,1 0 0,-1 0 0,-1 0 0,1-1 0,-1 1 0,1-1 0,-1 0 0,-1 0 0,1 0 0,-1-1 0,0 1 0,0 0 0,0-1 0,-1 0 0,0 1 0,1-10 0,0-2 0,-1-1 0,-1 1 0,0 0 0,-2-1 0,0 1 0,-5-21 0,7 37 0,0 0 0,0 0 0,-1 0 0,1 1 0,0-1 0,0 0 0,-1 0 0,1 0 0,-1 1 0,1-1 0,-1 0 0,1 1 0,-1-1 0,1 0 0,-1 1 0,1-1 0,-1 1 0,0-1 0,0 0 0,1 1 0,-1 0 0,0-1 0,0 1 0,1 0 0,-1-1 0,0 1 0,-1 0 0,1 0 0,-1 0 0,1 0 0,0 1 0,-1-1 0,1 1 0,0-1 0,-1 1 0,1 0 0,0-1 0,0 1 0,0 0 0,0 0 0,0 0 0,-1 0 0,0 1 0,-36 51 0,31-42 0,-18 25 0,-30 59 0,48-80 0,1-1 0,0 2 0,1-1 0,1 1 0,1-1 0,0 1 0,-1 25 0,8 239 0,-4-277 0,1-1 0,-1 1 0,1-1 0,0 0 0,-1 1 0,1-1 0,0 0 0,1 1 0,-1-1 0,0 0 0,1 0 0,-1 0 0,1 0 0,-1 0 0,1 0 0,0 0 0,0-1 0,0 1 0,0-1 0,0 1 0,0-1 0,0 0 0,1 0 0,-1 0 0,0 0 0,1 0 0,-1 0 0,1-1 0,-1 1 0,4-1 0,9 2 0,0-1 0,0 0 0,0-2 0,17-1 0,-5 0 0,-16 1-151,1 0-1,-1-1 0,0 0 0,0-1 1,0 0-1,0 0 0,0-1 1,16-9-1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3:40.24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86 1 24575,'0'5'0,"-5"155"0,2-136 0,0 0 0,-2 0 0,-1 0 0,-13 35 0,11-36 0,0 1 0,2 0 0,1 0 0,1 0 0,-1 37 0,-3-12-1365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3:41.14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24575,'3'2'0,"-1"0"0,0 0 0,0 0 0,0 0 0,0 0 0,0 1 0,0-1 0,-1 0 0,1 1 0,-1 0 0,0-1 0,0 1 0,0 0 0,0-1 0,0 1 0,1 5 0,1 1 0,36 83 0,-20-51 0,-1 1 0,-3 1 0,15 65 0,-21-48-16,-4-26-658,14 54-1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3:43.88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33 24575,'2'36'0,"2"1"0,2-1 0,1 0 0,14 42 0,13 68 0,-32-135 0,0 8 0,1 0 0,1 0 0,1-1 0,0 0 0,11 24 0,-14-39 0,-1 0 0,1 0 0,0-1 0,0 1 0,0 0 0,0-1 0,1 1 0,-1-1 0,0 0 0,1 0 0,0 0 0,0 0 0,-1 0 0,1 0 0,5 1 0,-4-2 0,-1-1 0,1 1 0,0-1 0,-1 0 0,1 0 0,0 0 0,-1 0 0,1-1 0,0 0 0,-1 1 0,1-1 0,-1 0 0,1-1 0,-1 1 0,0-1 0,1 0 0,3-2 0,5-4 0,-1-1 0,0 0 0,0-1 0,-1 0 0,0 0 0,-1-1 0,0-1 0,-1 1 0,0-1 0,-1-1 0,0 1 0,-1-1 0,-1-1 0,0 1 0,0-1 0,-2 1 0,5-29 0,-8 40 0,1 0 0,-1 0 0,0-1 0,0 1 0,0 0 0,0-1 0,-1 1 0,1 0 0,-1 0 0,1 0 0,-1-1 0,0 1 0,0 0 0,0 0 0,0 0 0,0 0 0,0 0 0,0 0 0,-1 1 0,-2-4 0,2 4 0,0 0 0,1 1 0,-1-1 0,0 0 0,0 1 0,0-1 0,0 1 0,1 0 0,-1 0 0,0 0 0,0 0 0,0 0 0,0 0 0,0 0 0,0 1 0,1-1 0,-1 1 0,0-1 0,-2 2 0,-4 1 0,0 1 0,0 0 0,0 1 0,1-1 0,0 2 0,0-1 0,0 1 0,1 0 0,-7 8 0,8-8 0,1 1 0,0-1 0,0 1 0,1 0 0,0 0 0,0 0 0,1 1 0,0-1 0,0 1 0,1-1 0,0 1 0,-1 11 0,2-16 0,0-1 0,1 1 0,-1-1 0,0 1 0,1-1 0,-1 1 0,1-1 0,0 0 0,0 1 0,0-1 0,0 0 0,0 0 0,0 0 0,1 1 0,-1-1 0,1 0 0,-1-1 0,1 1 0,0 0 0,0 0 0,0-1 0,0 1 0,0-1 0,0 0 0,0 1 0,0-1 0,1 0 0,-1 0 0,0-1 0,1 1 0,-1 0 0,1-1 0,-1 1 0,1-1 0,-1 0 0,1 0 0,-1 0 0,1 0 0,-1 0 0,0-1 0,5 0 0,5-2 0,-1 1 0,0-2 0,0 1 0,0-1 0,0-1 0,-1 0 0,0-1 0,0 0 0,14-10 0,-3-1 0,0-1 0,36-39 0,-50 49 0,-1 0 0,0 0 0,0-1 0,-1 1 0,0-1 0,-1-1 0,0 1 0,0-1 0,-1 1 0,-1-1 0,3-12 0,-2-6 0,-2 1 0,-2-49 0,-1 20 0,2 53 0,0 1 0,0-1 0,0 1 0,0-1 0,0 1 0,1-1 0,0 1 0,-1-1 0,1 1 0,0-1 0,0 1 0,0 0 0,1 0 0,-1-1 0,0 1 0,1 0 0,-1 0 0,1 0 0,0 0 0,4-3 0,-5 5 0,1-1 0,-1 1 0,1-1 0,0 1 0,-1 0 0,1-1 0,0 1 0,-1 0 0,1 0 0,0 0 0,-1 0 0,1 0 0,0 1 0,-1-1 0,1 0 0,-1 1 0,1-1 0,0 1 0,-1 0 0,1-1 0,-1 1 0,1 0 0,-1 0 0,0 0 0,1 0 0,-1 0 0,0 0 0,0 1 0,0-1 0,0 0 0,0 1 0,0-1 0,2 3 0,12 20 0,-2 0 0,0 1 0,-1 1 0,-1 0 0,12 47 0,16 39 0,-33-96 15,-1 1-1,-1-1 1,-1 1 0,0 0-1,-2 0 1,0 0-1,0 0 1,-3 22-1,1-15-388,1-1 0,1 0 0,5 32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3:46.81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24575,'3'0'0,"1"1"0,-1-1 0,1 1 0,-1-1 0,1 1 0,-1 0 0,0 1 0,1-1 0,-1 0 0,0 1 0,0 0 0,0 0 0,0 0 0,0 0 0,0 0 0,-1 1 0,1-1 0,-1 1 0,1-1 0,-1 1 0,0 0 0,0 0 0,-1 0 0,1 0 0,0 1 0,1 4 0,3 10 0,-1 0 0,0 0 0,4 36 0,-4-19 0,55 210 0,-59-240 0,0-1 0,1 0 0,-1 0 0,1 0 0,0 0 0,0 0 0,0 0 0,0 0 0,0-1 0,1 1 0,0-1 0,0 1 0,0-1 0,7 5 0,-8-7 0,0 0 0,0 0 0,0 0 0,1-1 0,-1 1 0,0-1 0,1 1 0,-1-1 0,0 0 0,1 0 0,-1 0 0,0 0 0,1 0 0,-1 0 0,0-1 0,1 1 0,-1-1 0,0 0 0,0 0 0,0 0 0,1 0 0,-1 0 0,0 0 0,0 0 0,0-1 0,-1 1 0,1-1 0,0 1 0,1-3 0,8-7 0,0-1 0,-1 0 0,0-1 0,-1 0 0,0-1 0,-2 1 0,1-1 0,-2-1 0,0 0 0,7-24 0,-5 9 0,-1-1 0,-1 1 0,-2-1 0,1-45 0,-2 53 0,-3 23 0,1 0 0,-1 0 0,0 0 0,0 0 0,1 0 0,-1-1 0,0 1 0,0 0 0,1 0 0,-1 0 0,0 0 0,1 0 0,-1 0 0,0 0 0,0 1 0,1-1 0,-1 0 0,0 0 0,0 0 0,1 0 0,-1 0 0,0 0 0,0 0 0,0 0 0,1 1 0,-1-1 0,0 0 0,0 0 0,0 0 0,1 0 0,-1 1 0,0-1 0,0 0 0,0 0 0,0 1 0,0-1 0,1 0 0,-1 0 0,0 1 0,0-1 0,21 43 0,-15-30 0,7 15 0,1-1 0,1-1 0,1 0 0,1-1 0,34 37 0,-16-21 0,-21-24 0,1 0 0,20 18 0,-30-31 0,0 0 0,0-1 0,0 1 0,0-1 0,1 0 0,-1-1 0,1 1 0,0-1 0,0 0 0,0-1 0,0 1 0,10 0 0,-13-2 0,-1 0 0,0 0 0,0 0 0,1-1 0,-1 1 0,0-1 0,0 1 0,0-1 0,0 0 0,0 0 0,0 0 0,0 0 0,0 0 0,0 0 0,0-1 0,0 1 0,-1-1 0,1 1 0,-1-1 0,1 0 0,-1 1 0,1-1 0,-1 0 0,0 0 0,0 0 0,0 0 0,0 0 0,0 0 0,-1 0 0,1-1 0,-1 1 0,1 0 0,-1 0 0,0-5 0,2-10 0,0 0 0,-2 0 0,-3-28 0,2 23 0,0 1 0,2 8 0,-1 0 0,0 0 0,-1 0 0,-1 0 0,0 0 0,-1 1 0,0-1 0,-1 0 0,-1 1 0,0 0 0,-11-20 0,53 131 0,33 21 120,-59-104-368,0-1 1,1 0-1,1-1 1,0 0-1,18 14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3:49.35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24575,'6'8'0,"0"0"0,-1 0 0,0 0 0,0 1 0,7 18 0,1 2 0,140 245 0,-150-269 0,1-1 0,-1 1 0,0-1 0,1 0 0,0 0 0,0-1 0,0 1 0,1-1 0,-1 0 0,1 0 0,-1-1 0,1 1 0,0-1 0,0 0 0,0 0 0,0 0 0,9 1 0,-10-3 0,-1 1 0,1-1 0,-1 0 0,1 0 0,-1 0 0,1 0 0,-1 0 0,0-1 0,1 1 0,-1-1 0,1 0 0,-1 0 0,0-1 0,0 1 0,0-1 0,0 1 0,0-1 0,0 0 0,0 0 0,0 0 0,-1-1 0,1 1 0,-1-1 0,1 1 0,-1-1 0,0 0 0,0 0 0,2-3 0,4-13 0,-1 0 0,-1 0 0,0-1 0,-1 0 0,-2 0 0,3-33 0,-2-111 0,-5 117 0,0 95 0,2 0 0,2 0 0,2 0 0,12 55 0,3-39 0,3 0 0,44 87 0,14 39 0,-30-7 0,-19-60 0,-23-90 0,-2 0 0,-1 1 0,-2-1 0,-2 1 0,-1 0 0,-5 61 0,3-92 0,1 0 0,-1-1 0,0 1 0,0-1 0,0 1 0,-1-1 0,1 1 0,0-1 0,-1 0 0,0 0 0,1 1 0,-1-1 0,0-1 0,0 1 0,0 0 0,-1 0 0,1-1 0,0 1 0,0-1 0,-1 0 0,1 1 0,-1-1 0,1 0 0,-1-1 0,0 1 0,1 0 0,-1-1 0,0 0 0,-3 1 0,-11 1 0,0-1 0,0 0 0,-24-3 0,31 1 0,0 1 0,-1-1 0,0 0 0,1-1 0,0 0 0,-1-1 0,1 0 0,0 0 0,0-1 0,1-1 0,-1 0 0,-9-6 0,12 6 0,1 0 0,0-1 0,0 0 0,1 0 0,0 0 0,0-1 0,1 0 0,-1 0 0,1 0 0,1 0 0,-1 0 0,1-1 0,1 0 0,-4-15 0,0-14 0,1 0 0,2 1 0,2-2 0,1 1 0,6-43 0,-5 71 0,1 0 0,0 1 0,1-1 0,0 0 0,0 1 0,1-1 0,0 1 0,0 0 0,1 1 0,0-1 0,0 1 0,1 0 0,10-10 0,-7 8 0,0 0 0,1 2 0,0-1 0,1 1 0,0 1 0,0 0 0,0 0 0,23-7 0,-5 10-1365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9:32.16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45 24575,'5'5'0,"0"-1"0,0-1 0,1 1 0,-1-1 0,11 5 0,-10-5 0,0-1 0,0 1 0,-1 1 0,1-1 0,-1 1 0,8 7 0,-4 1 0,0 0 0,-1 0 0,-1 0 0,11 25 0,-13-25 0,1 0 0,0 0 0,1 0 0,1-1 0,11 14 0,-18-24 0,-1-1 0,0 0 0,0 0 0,1 1 0,-1-1 0,0 0 0,1 0 0,-1 0 0,0 1 0,1-1 0,-1 0 0,0 0 0,1 0 0,-1 0 0,0 0 0,1 0 0,-1 0 0,1 0 0,-1 0 0,0 0 0,1 0 0,-1 0 0,0 0 0,1 0 0,-1 0 0,0 0 0,1 0 0,-1 0 0,1-1 0,-1 1 0,0 0 0,1 0 0,-1 0 0,0-1 0,0 1 0,1 0 0,-1 0 0,0-1 0,0 1 0,1 0 0,-1 0 0,0-1 0,0 1 0,0 0 0,1-1 0,-1 1 0,0 0 0,0-1 0,0 1 0,0-1 0,0 1 0,0 0 0,0-1 0,0 1 0,0 0 0,0-1 0,0 1 0,0-1 0,0 1 0,0 0 0,0-1 0,3-28 0,-3 28 0,0-11-57,1 1 0,1 0 1,0-1-1,0 1 0,1 0 0,1 0 0,-1 1 0,2-1 0,0 1 0,0-1 1,0 2-1,2-1 0,-1 1 0,1 0 0,0 0 0,1 0 0,0 1 0,1 1 0,-1-1 1,1 1-1,1 1 0,-1-1 0,18-7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3:51.04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6 146 24575,'0'0'0,"-1"-1"0,1 1 0,-1 0 0,1-1 0,0 1 0,-1-1 0,1 1 0,0 0 0,-1-1 0,1 1 0,0-1 0,0 1 0,-1-1 0,1 1 0,0-1 0,0 1 0,0-1 0,0 1 0,0-1 0,0 1 0,0-1 0,0 1 0,0-1 0,0 0 0,0 1 0,0-1 0,0 1 0,0-1 0,0 1 0,1-1 0,-1 1 0,0-1 0,0 1 0,1-1 0,18-11 0,28-1 0,467-48 0,-488 59 0,-1-2 0,40-11 0,-40 8 0,0 1 0,36-3 0,-55 9-114,-1 0 1,0 0-1,1 1 0,-1-1 0,0 1 1,0 0-1,0 0 0,1 1 0,-1 0 1,0 0-1,4 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55:02.98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4820.64209"/>
      <inkml:brushProperty name="anchorY" value="-16939.69727"/>
      <inkml:brushProperty name="scaleFactor" value="0.5"/>
    </inkml:brush>
  </inkml:definitions>
  <inkml:trace contextRef="#ctx0" brushRef="#br0">1969 102 24575,'0'0'0,"0"-4"0,14-2 0,7 1 0,4-4 0,3 0 0,0 2 0,1 2 0,-2 2 0,5 1 0,4 1 0,15 1 0,14 0 0,17 0 0,31 1 0,28-1 0,23 0 0,18 0 0,7 0 0,2 0 0,-7 0 0,-14 0 0,-14 0 0,-7 0 0,-19 0 0,-17 0 0,-10 0 0,-11 0 0,-13 0 0,-6 0 0,-3 0 0,-1 0 0,-4 0 0,1 0 0,1 0 0,1 0 0,-2 0 0,7 0 0,5 0 0,8 0 0,5 0 0,0 0 0,2 0 0,7 0 0,-3-10 0,1 0 0,-5 0 0,-10 1 0,-10 3 0,-8 2 0,-3 2 0,1 1 0,2 1 0,-2 1 0,2-1 0,2 1 0,-7-1 0,-4 0 0,-8 0 0,2 0 0,-5 0 0,0 0 0,-6 0 0,2 0 0,11 0 0,-3 0 0,1 0 0,-4 0 0,5 0 0,-1 0 0,6 0 0,0 5 0,0 0 0,-1 0 0,9-1 0,3-1 0,9-1 0,-2-1 0,11 0 0,1-1 0,14 0 0,8 0 0,4-1 0,-1 1 0,-11 0 0,-4 0 0,-7 0 0,-10 0 0,-10 0 0,-7 0 0,-7 0 0,-4 0 0,-2 0 0,-5 0 0,4 0 0,5 0 0,6 0 0,12 0 0,8 0 0,5 0 0,0 0 0,-7 0 0,-11 0 0,-12 0 0,-12 0 0,-8 0 0,-5 0 0,0 0 0,0 0 0,8 0 0,10 0 0,14 0 0,9 0 0,15 0 0,13 0 0,16 0 0,18 0 0,1 0 0,2 0 0,3 0 0,-7 0 0,-7 0 0,-13 0 0,-12 0 0,-20 0 0,-12 0 0,-16 0 0,-11 0 0,-8 0 0,0 5 0,7 0 0,8 5 0,15 0 0,13-2 0,15-2 0,18-2 0,5-2 0,2-1 0,-6 0 0,-19-2 0,-9 1 0,-7 0 0,-8-1 0,-1 1 0,0 0 0,-8 0 0,2 0 0,2 0 0,-2 0 0,-1 0 0,-3 0 0,-6 0 0,-7 0 0,-7 0 0,-4 0 0,-4 0 0,-2 0 0,9 0 0,9 0 0,11 0 0,9 0 0,1 0 0,-1 0 0,3 0 0,-9 0 0,-3 0 0,-3 0 0,-1 0 0,-7 0 0,1 0 0,-6 0 0,7 0 0,6 0 0,2 0 0,7 0 0,10 0 0,14 0 0,8 0 0,1 0 0,4 0 0,-4 0 0,-9 0 0,-10 0 0,-14 0 0,-7 5 0,-10 0 0,-7 0 0,-6 0 0,-3-2 0,3-1 0,-2-1 0,5 4 0,0 0 0,9 10 0,8-1 0,9 4 0,7-2 0,5 1 0,-2 1 0,-4-2 0,1 1 0,-9 1 0,2-3 0,7 1 0,-2 2 0,-2 2 0,3 2 0,-9-4 0,-2 6 0,-8-4 0,-12 1 0,-1-4 0,-9 0 0,-2-4 0,-6 1 0,-1 3 0,2 1 0,1 3 0,-3 1 0,-3 7 0,1-4 0,2 5 0,3 0 0,-3-1 0,7 0 0,-3-2 0,-3 0 0,0 3 0,6 5 0,-2 1 0,1-2 0,0-2 0,-3 2 0,-5-1 0,1 8 0,1-1 0,-2-2 0,2-3 0,-3-3 0,-3 1 0,3-1 0,-3 4 0,-3-2 0,-1 3 0,8 4 0,-1 2 0,-2-1 0,4 6 0,-3 1 0,-3-3 0,3 5 0,-2-4 0,-2 0 0,-2 0 0,3 0 0,-2 6 0,5 1 0,-2 5 0,-1 0 0,3 4 0,-2-7 0,-2-7 0,3 2 0,-2 4 0,-1 0 0,3 5 0,-2 5 0,3-2 0,-1 3 0,4 2 0,-3-7 0,-3 10 0,-2 3 0,-2 2 0,8 2 0,-1-6 0,5 0 0,-3-6 0,-2-4 0,-4-5 0,-2-4 0,-2 3 0,3-1 0,-1-5 0,-1 3 0,0-6 0,-2-1 0,0-4 0,-2-1 0,1-3 0,8 6 0,2 2 0,-1 12 0,3 7 0,-2-4 0,-2-2 0,-3 2 0,-2-8 0,-2 4 0,-1 2 0,-1-5 0,5 3 0,-1-7 0,1-1 0,8 5 0,0-7 0,-1 1 0,-2-5 0,-4-6 0,-2-4 0,3 1 0,-1 3 0,-1-2 0,-2 4 0,0-3 0,-2-2 0,0 3 0,-1-3 0,5 3 0,0-2 0,0 3 0,-1-2 0,-1-3 0,-1 3 0,3-2 0,1-2 0,-1 3 0,-1 3 0,-1-2 0,-2 9 0,5 2 0,0-2 0,-1-4 0,-1-4 0,-1-6 0,-1 8 0,-1-2 0,-1 3 0,0-3 0,0-1 0,0 1 0,-1-3 0,1 3 0,0 3 0,0 3 0,0-2 0,0-3 0,0 1 0,0 2 0,0-3 0,0-3 0,0 2 0,0-2 0,0-3 0,0-2 0,0-2 0,0-2 0,0 0 0,0-2 0,0 1 0,0 4 0,0 1 0,0-1 0,0 0 0,-5 4 0,0-1 0,-1 4 0,2-1 0,1 3 0,1-2 0,1 8 0,1-3 0,0 8 0,0 2 0,0-4 0,0 5 0,-5 5 0,1 1 0,-1 4 0,-4-6 0,0-2 0,2 3 0,2-7 0,-4 4 0,2-6 0,1 5 0,-3-6 0,1-5 0,1 0 0,2-5 0,-3 2 0,-4-9 0,2 8 0,0-3 0,3 4 0,-2-7 0,1 2 0,1-2 0,-2 8 0,-4-2 0,1 4 0,2 3 0,-2-4 0,-3 2 0,2 6 0,-2-3 0,-3 1 0,-1 0 0,2 6 0,-6-4 0,-2 5 0,4-5 0,5-6 0,-5 0 0,-1 5 0,-2-4 0,-1-4 0,0 1 0,-6 7 0,6-4 0,-1-4 0,2 2 0,0-5 0,5-3 0,-5 2 0,0 2 0,3-1 0,-4 7 0,-1-2 0,-1 3 0,0-10 0,1 2 0,0-4 0,0-2 0,1-2 0,-5-3 0,5 0 0,-5 4 0,1-6 0,0 5 0,1-5 0,-4 4 0,1-5 0,0 0 0,-3-1 0,1 1 0,-4-5 0,2-5 0,-3 1 0,-3-4 0,-3-2 0,2-3 0,-1-3 0,4-1 0,-2-1 0,-6 5 0,3 0 0,3-1 0,-1 0 0,-1-1 0,-1-1 0,-2-1 0,-2-1 0,4 0 0,-5 0 0,-6 0 0,-6 0 0,-1-1 0,2 1 0,-3 0 0,2 0 0,2 0 0,4 0 0,1 0 0,-2 0 0,0 0 0,-19 0 0,-14 0 0,-9 0 0,-20 10 0,2 0 0,-5 1 0,9-3 0,4 3 0,9-2 0,18-2 0,12-2 0,10-2 0,7-1 0,8-2 0,7 0 0,6 0 0,-2 0 0,3-1 0,1 1 0,-4 0 0,1 0 0,-8-1 0,-10 1 0,-3 0 0,-12 0 0,-6 0 0,-3 0 0,-3 0 0,9 0 0,1 1 0,10-1 0,0 0 0,-2 0 0,-4 0 0,-9 0 0,-3 0 0,-12 0 0,-17 0 0,-9 0 0,-13 0 0,-10 0 0,-12 0 0,1 0 0,-13 0 0,-1 0 0,15 0 0,13 0 0,12 0 0,15 0 0,18 0 0,13 0 0,12 0 0,-2-5 0,-5 0 0,-13-15 0,-18 0 0,-16-3 0,-4 3 0,0 5 0,5 4 0,8 5 0,11 3 0,8 2 0,17 1 0,15 1 0,13 0 0,4 0 0,7 0 0,4-1 0,2 0 0,-3 0 0,-4 0 0,-10-5 0,-10 0 0,-2 0 0,-2-4 0,6 0 0,1 2 0,2 2 0,1-3 0,5 1 0,5 0 0,-5-2 0,-2 1 0,-12 1 0,-12 3 0,-16 0 0,-10 3 0,-30 0 0,-14 1 0,-20 0 0,-12 0 0,4 1 0,-3-1 0,15 0 0,9-5 0,9 0 0,7 0 0,4-4 0,2 1 0,2-4 0,5 1 0,9-2 0,5 1 0,4 3 0,12 3 0,10 2 0,11 2 0,12 1 0,10 1 0,9 1 0,6-1 0,-1 1 0,2-1 0,-5 1 0,1-1 0,-5 0 0,3 0 0,0 0 0,-2 0 0,2 0 0,-3 0 0,2 0 0,2 0 0,2 0 0,-2 0 0,0 0 0,3 5 0,1 0 0,1 0 0,-3-1 0,-10-1 0,-9-1 0,-14-1 0,-18-1 0,-19 0 0,-14 0 0,-12 0 0,-1 0 0,18-1 0,12 1 0,21 0 0,13 0 0,15 0 0,10 0 0,8 0 0,5 0 0,-2 0 0,0 0 0,-4 0 0,-5 0 0,-5 0 0,-3 0 0,-2 0 0,2 0 0,0 0 0,-1 0 0,0 0 0,-2 0 0,0 0 0,4 0 0,4 0 0,6 0 0,3 0 0,3 0 0,3 0 0,-5 0 0,1 0 0,0 0 0,-4 0 0,-5 0 0,2 0 0,1 0 0,-3 0 0,3 0 0,2 0 0,3 0 0,2 0 0,1 0 0,2 0 0,-5 0 0,-5 0 0,-4 0 0,0 0 0,-3 0 0,3 0 0,-7 0 0,3 0 0,4 0 0,-2 0 0,-6 0 0,3 0 0,-6 0 0,3 0 0,-1 0 0,6 0 0,-1 0 0,4 0 0,5 0 0,3 0 0,2 0 0,3 0 0,1 0 0,1 0 0,0 0 0,-1 0 0,1 0 0,0-5 0,-1-5 0,-10-10 0,0-4 0,-15-9 0,6 0 0,3-1 0,-5 2 0,9 2 0,3 2 0,4 1 0,4 7 0,6 0 0,1 0 0,0 5 0,4-1 0,0 3 0,2-1 0,-1-2 0,-2-3 0,-3-2 0,3-2 0,-1-1 0,-7-6 0,-2-5 0,-2-5 0,-4-5 0,4-3 0,-3-1 0,5 3 0,2-5 0,-4 0 0,0 5 0,4-6 0,2 1 0,5 4 0,-5 0 0,4 6 0,-1 5 0,4 4 0,4-2 0,-2 2 0,-1-3 0,2 2 0,-3-9 0,-2-4 0,-2-7 0,-3-8 0,-1 0 0,-1-5 0,-1-7 0,4 7 0,1-2 0,0 5 0,4 3 0,4 9 0,-1 3 0,-7-7 0,-2-1 0,2 4 0,-1-3 0,-1 1 0,0-5 0,-1 1 0,4 6 0,4 2 0,1 7 0,3 1 0,3-1 0,4 4 0,-4 3 0,2 0 0,0-3 0,-2 2 0,0 2 0,2-2 0,1-2 0,2 2 0,1 1 0,1 4 0,1-2 0,0 1 0,1-3 0,-1 2 0,0 1 0,0-2 0,1 1 0,-1 2 0,0-3 0,0-3 0,0-3 0,0-9 0,0 2 0,0-1 0,0 5 0,0 5 0,0 0 0,0 4 0,0-3 0,0 4 0,0-4 0,4 3 0,2-3 0,-1-3 0,-1-3 0,-1 3 0,-1-1 0,4 2 0,-1 0 0,1 2 0,-2 4 0,-1 3 0,-2 3 0,0-9 0,9-3 0,1-5 0,-1 2 0,-2-7 0,-2 0 0,-3 3 0,-1 0 0,4 0 0,-1 0 0,0 4 0,-1 0 0,3 4 0,0-6 0,-1-2 0,-1-2 0,-2-1 0,-2-1 0,0 5 0,0 1 0,-2 5 0,6-1 0,0 4 0,0-7 0,4 8 0,-1-2 0,-1 4 0,3-8 0,-2 2 0,-1-3 0,-1 4 0,-3 2 0,-1 0 0,-2-3 0,0 3 0,0 2 0,0-2 0,4-3 0,6 3 0,0 2 0,-1-2 0,-2-8 0,-2-3 0,-2 3 0,-1-6 0,3-6 0,0 4 0,5 1 0,-1 6 0,-1 1 0,-2 5 0,-3 0 0,0-1 0,3 8 0,-1-3 0,5 4 0,-1-3 0,-1 2 0,-2-4 0,-3-3 0,0-8 0,-2 2 0,4-2 0,0-5 0,-1-2 0,10-9 0,-1 0 0,-1 6 0,-3 8 0,-2 3 0,-4 7 0,4 1 0,-1-2 0,0 3 0,2 4 0,0-3 0,-2 3 0,4-13 0,-1 2 0,-2-3 0,2-1 0,0 0 0,2-1 0,-1 5 0,-1 4 0,-4 7 0,4 3 0,3-2 0,-1 3 0,4-5 0,-3 2 0,2 6 0,-2 2 0,-3-3 0,3 0 0,2-5 0,-2 1 0,3 0 0,-3-3 0,-2 1 0,-3 2 0,7-3 0,-2 1 0,-1 2 0,-3 3 0,-2-4 0,2 1 0,-1-4 0,-2-3 0,-1-4 0,-1-3 0,-2-2 0,4 4 0,6 9 0,-1-1 0,-1 5 0,-2 2 0,-3 2 0,-1-3 0,-1-1 0,3-8 0,0 0 0,0-4 0,3 3 0,0-1 0,-1 2 0,3 9 0,-2 3 0,-1 4 0,-2 0 0,4 6 0,3-6 0,-1 0 0,3 3 0,-2 0 0,8 4 0,2-5 0,3 3 0,0-1 0,2 4 0,-1-1 0,0 3 0,-1-2 0,1 4 0,4 3 0,-5-3 0,0 2 0,9-3 0,5 3 0,0 1 0,-6-3 0,1 2 0,-3-3 0,-1 2 0,3 2 0,13-7 0,0 1 0,4 1 0,-5 4 0,-4-2 0,-5 2 0,5 2 0,2 3 0,3 1 0,-2 1 0,5 2 0,-4 0 0,1 0 0,-4 1 0,0-1 0,-4 1 0,2-1 0,-4 0 0,-3 0 0,3 0 0,-3 0 0,4 0 0,-3 0 0,4 0 0,-2 0 0,-3 0 0,3 0 0,-2 0 0,3 0 0,3 0 0,-2 0 0,3 0 0,-3 0 0,1 0 0,-2 0 0,2 0 0,-7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55:09.883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164.81787"/>
      <inkml:brushProperty name="anchorY" value="-18134.40039"/>
      <inkml:brushProperty name="scaleFactor" value="0.5"/>
    </inkml:brush>
  </inkml:definitions>
  <inkml:trace contextRef="#ctx0" brushRef="#br0">26 2517 24575,'0'0'0,"-5"0"0,0-15 0,0-11 0,0-4 0,2-8 0,2-10 0,0 2 0,0-3 0,1 5 0,0 4 0,0 5 0,1 5 0,-1 2 0,0 2 0,0 2 0,0 0 0,0 0 0,0 0 0,0 0 0,0-1 0,5 1 0,0-1 0,0 0 0,4 0 0,-1 0 0,4-5 0,4 0 0,-2 0 0,-3 1 0,7-4 0,-2 1 0,-3 1 0,-4 2 0,-2 1 0,1 1 0,3-4 0,5 1 0,-2-5 0,2 6 0,-2 2 0,1 6 0,-2-9 0,1 1 0,-2-6 0,1 1 0,3 0 0,3-7 0,2 1 0,2 2 0,-3 4 0,4-8 0,2 3 0,-5 3 0,5-3 0,1 3 0,0 3 0,0 2 0,-6-2 0,0 6 0,-5 2 0,-1 1 0,-3 1 0,2 0 0,2-1 0,-3 0 0,3 5 0,-4-6 0,8 1 0,1-2 0,-1-5 0,0 0 0,1-5 0,1 6 0,-4 1 0,0 3 0,2 6 0,-5 1 0,2 0 0,11 4 0,2-1 0,2-1 0,4 2 0,0-1 0,-3-1 0,9 2 0,-3 3 0,4 4 0,-4-2 0,3 3 0,-5 1 0,8 2 0,2-4 0,7 2 0,6 0 0,11 2 0,29 1 0,14 2 0,11 0 0,0 1 0,-8 0 0,-16-5 0,-15 1 0,-20-1 0,-10 1 0,-13 1 0,-3 1 0,-1 1 0,7 1 0,7 0 0,7 0 0,-3 0 0,3 0 0,-6 0 0,3 1 0,-7-1 0,-2 0 0,5 0 0,-6 0 0,1 0 0,-1 0 0,1 0 0,0 0 0,6 0 0,5 0 0,6 0 0,-1 0 0,-2 0 0,-8 0 0,-3 0 0,-3 0 0,4 0 0,0 5 0,-4 5 0,14 5 0,5 4 0,6 4 0,-8-4 0,-3 1 0,-6 1 0,-2 1 0,-8 1 0,-7-5 0,0-4 0,0 6 0,-2-4 0,-3 1 0,2 3 0,3-4 0,3-4 0,-7 6 0,-3-2 0,-4 1 0,-2-2 0,-1-4 0,-1 6 0,0 3 0,0-3 0,0 2 0,1 6 0,-1-3 0,1 1 0,-5-1 0,0-3 0,-5-1 0,0-4 0,2-3 0,2-5 0,-4 3 0,3-3 0,-4 5 0,1 3 0,2-2 0,2 4 0,-3 1 0,2 3 0,-4 3 0,1-5 0,-2 2 0,1-5 0,-3 6 0,-2 6 0,1 2 0,-1 2 0,3-1 0,2-1 0,-1-2 0,3 0 0,-3-1 0,-3-1 0,-4 0 0,-1 0 0,2 4 0,3 1 0,1 0 0,2-1 0,-1-1 0,-2-2 0,1 0 0,4-5 0,-3 3 0,4 1 0,-4 1 0,7 0 0,-2-1 0,-2 1 0,0 4 0,-3 1 0,-3-1 0,2 4 0,2-6 0,-1-1 0,-3-2 0,-2-1 0,-3 0 0,-1 0 0,-2 0 0,-1 0 0,-1 1 0,1 0 0,-1-1 0,1 1 0,0 0 0,-1 0 0,1 0 0,0 0 0,0 0 0,0 5 0,5-5 0,1 0 0,-1-1 0,-1 0 0,4-6 0,-1 1 0,-1 1 0,4 0 0,-2 2 0,4 1 0,-2 0 0,-2-3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56:33.189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4820.64209"/>
      <inkml:brushProperty name="anchorY" value="-16939.69727"/>
      <inkml:brushProperty name="scaleFactor" value="0.5"/>
    </inkml:brush>
  </inkml:definitions>
  <inkml:trace contextRef="#ctx0" brushRef="#br0">1969 102 24575,'0'0'0,"0"-4"0,14-2 0,7 1 0,4-4 0,3 0 0,0 2 0,1 2 0,-2 2 0,5 1 0,4 1 0,15 1 0,14 0 0,17 0 0,31 1 0,28-1 0,23 0 0,18 0 0,7 0 0,2 0 0,-7 0 0,-14 0 0,-14 0 0,-7 0 0,-19 0 0,-17 0 0,-10 0 0,-11 0 0,-13 0 0,-6 0 0,-3 0 0,-1 0 0,-4 0 0,1 0 0,1 0 0,1 0 0,-2 0 0,7 0 0,5 0 0,8 0 0,5 0 0,0 0 0,2 0 0,7 0 0,-3-10 0,1 0 0,-5 0 0,-10 1 0,-10 3 0,-8 2 0,-3 2 0,1 1 0,2 1 0,-2 1 0,2-1 0,2 1 0,-7-1 0,-4 0 0,-8 0 0,2 0 0,-5 0 0,0 0 0,-6 0 0,2 0 0,11 0 0,-3 0 0,1 0 0,-4 0 0,5 0 0,-1 0 0,6 0 0,0 5 0,0 0 0,-1 0 0,9-1 0,3-1 0,9-1 0,-2-1 0,11 0 0,1-1 0,14 0 0,8 0 0,4-1 0,-1 1 0,-11 0 0,-4 0 0,-7 0 0,-10 0 0,-10 0 0,-7 0 0,-7 0 0,-4 0 0,-2 0 0,-5 0 0,4 0 0,5 0 0,6 0 0,12 0 0,8 0 0,5 0 0,0 0 0,-7 0 0,-11 0 0,-12 0 0,-12 0 0,-8 0 0,-5 0 0,0 0 0,0 0 0,8 0 0,10 0 0,14 0 0,9 0 0,15 0 0,13 0 0,16 0 0,18 0 0,1 0 0,2 0 0,3 0 0,-7 0 0,-7 0 0,-13 0 0,-12 0 0,-20 0 0,-12 0 0,-16 0 0,-11 0 0,-8 0 0,0 5 0,7 0 0,8 5 0,15 0 0,13-2 0,15-2 0,18-2 0,5-2 0,2-1 0,-6 0 0,-19-2 0,-9 1 0,-7 0 0,-8-1 0,-1 1 0,0 0 0,-8 0 0,2 0 0,2 0 0,-2 0 0,-1 0 0,-3 0 0,-6 0 0,-7 0 0,-7 0 0,-4 0 0,-4 0 0,-2 0 0,9 0 0,9 0 0,11 0 0,9 0 0,1 0 0,-1 0 0,3 0 0,-9 0 0,-3 0 0,-3 0 0,-1 0 0,-7 0 0,1 0 0,-6 0 0,7 0 0,6 0 0,2 0 0,7 0 0,10 0 0,14 0 0,8 0 0,1 0 0,4 0 0,-4 0 0,-9 0 0,-10 0 0,-14 0 0,-7 5 0,-10 0 0,-7 0 0,-6 0 0,-3-2 0,3-1 0,-2-1 0,5 4 0,0 0 0,9 10 0,8-1 0,9 4 0,7-2 0,5 1 0,-2 1 0,-4-2 0,1 1 0,-9 1 0,2-3 0,7 1 0,-2 2 0,-2 2 0,3 2 0,-9-4 0,-2 6 0,-8-4 0,-12 1 0,-1-4 0,-9 0 0,-2-4 0,-6 1 0,-1 3 0,2 1 0,1 3 0,-3 1 0,-3 7 0,1-4 0,2 5 0,3 0 0,-3-1 0,7 0 0,-3-2 0,-3 0 0,0 3 0,6 5 0,-2 1 0,1-2 0,0-2 0,-3 2 0,-5-1 0,1 8 0,1-1 0,-2-2 0,2-3 0,-3-3 0,-3 1 0,3-1 0,-3 4 0,-3-2 0,-1 3 0,8 4 0,-1 2 0,-2-1 0,4 6 0,-3 1 0,-3-3 0,3 5 0,-2-4 0,-2 0 0,-2 0 0,3 0 0,-2 6 0,5 1 0,-2 5 0,-1 0 0,3 4 0,-2-7 0,-2-7 0,3 2 0,-2 4 0,-1 0 0,3 5 0,-2 5 0,3-2 0,-1 3 0,4 2 0,-3-7 0,-3 10 0,-2 3 0,-2 2 0,8 2 0,-1-6 0,5 0 0,-3-6 0,-2-4 0,-4-5 0,-2-4 0,-2 3 0,3-1 0,-1-5 0,-1 3 0,0-6 0,-2-1 0,0-4 0,-2-1 0,1-3 0,8 6 0,2 2 0,-1 12 0,3 7 0,-2-4 0,-2-2 0,-3 2 0,-2-8 0,-2 4 0,-1 2 0,-1-5 0,5 3 0,-1-7 0,1-1 0,8 5 0,0-7 0,-1 1 0,-2-5 0,-4-6 0,-2-4 0,3 1 0,-1 3 0,-1-2 0,-2 4 0,0-3 0,-2-2 0,0 3 0,-1-3 0,5 3 0,0-2 0,0 3 0,-1-2 0,-1-3 0,-1 3 0,3-2 0,1-2 0,-1 3 0,-1 3 0,-1-2 0,-2 9 0,5 2 0,0-2 0,-1-4 0,-1-4 0,-1-6 0,-1 8 0,-1-2 0,-1 3 0,0-3 0,0-1 0,0 1 0,-1-3 0,1 3 0,0 3 0,0 3 0,0-2 0,0-3 0,0 1 0,0 2 0,0-3 0,0-3 0,0 2 0,0-2 0,0-3 0,0-2 0,0-2 0,0-2 0,0 0 0,0-2 0,0 1 0,0 4 0,0 1 0,0-1 0,0 0 0,-5 4 0,0-1 0,-1 4 0,2-1 0,1 3 0,1-2 0,1 8 0,1-3 0,0 8 0,0 2 0,0-4 0,0 5 0,-5 5 0,1 1 0,-1 4 0,-4-6 0,0-2 0,2 3 0,2-7 0,-4 4 0,2-6 0,1 5 0,-3-6 0,1-5 0,1 0 0,2-5 0,-3 2 0,-4-9 0,2 8 0,0-3 0,3 4 0,-2-7 0,1 2 0,1-2 0,-2 8 0,-4-2 0,1 4 0,2 3 0,-2-4 0,-3 2 0,2 6 0,-2-3 0,-3 1 0,-1 0 0,2 6 0,-6-4 0,-2 5 0,4-5 0,5-6 0,-5 0 0,-1 5 0,-2-4 0,-1-4 0,0 1 0,-6 7 0,6-4 0,-1-4 0,2 2 0,0-5 0,5-3 0,-5 2 0,0 2 0,3-1 0,-4 7 0,-1-2 0,-1 3 0,0-10 0,1 2 0,0-4 0,0-2 0,1-2 0,-5-3 0,5 0 0,-5 4 0,1-6 0,0 5 0,1-5 0,-4 4 0,1-5 0,0 0 0,-3-1 0,1 1 0,-4-5 0,2-5 0,-3 1 0,-3-4 0,-3-2 0,2-3 0,-1-3 0,4-1 0,-2-1 0,-6 5 0,3 0 0,3-1 0,-1 0 0,-1-1 0,-1-1 0,-2-1 0,-2-1 0,4 0 0,-5 0 0,-6 0 0,-6 0 0,-1-1 0,2 1 0,-3 0 0,2 0 0,2 0 0,4 0 0,1 0 0,-2 0 0,0 0 0,-19 0 0,-14 0 0,-9 0 0,-20 10 0,2 0 0,-5 1 0,9-3 0,4 3 0,9-2 0,18-2 0,12-2 0,10-2 0,7-1 0,8-2 0,7 0 0,6 0 0,-2 0 0,3-1 0,1 1 0,-4 0 0,1 0 0,-8-1 0,-10 1 0,-3 0 0,-12 0 0,-6 0 0,-3 0 0,-3 0 0,9 0 0,1 1 0,10-1 0,0 0 0,-2 0 0,-4 0 0,-9 0 0,-3 0 0,-12 0 0,-17 0 0,-9 0 0,-13 0 0,-10 0 0,-12 0 0,1 0 0,-13 0 0,-1 0 0,15 0 0,13 0 0,12 0 0,15 0 0,18 0 0,13 0 0,12 0 0,-2-5 0,-5 0 0,-13-15 0,-18 0 0,-16-3 0,-4 3 0,0 5 0,5 4 0,8 5 0,11 3 0,8 2 0,17 1 0,15 1 0,13 0 0,4 0 0,7 0 0,4-1 0,2 0 0,-3 0 0,-4 0 0,-10-5 0,-10 0 0,-2 0 0,-2-4 0,6 0 0,1 2 0,2 2 0,1-3 0,5 1 0,5 0 0,-5-2 0,-2 1 0,-12 1 0,-12 3 0,-16 0 0,-10 3 0,-30 0 0,-14 1 0,-20 0 0,-12 0 0,4 1 0,-3-1 0,15 0 0,9-5 0,9 0 0,7 0 0,4-4 0,2 1 0,2-4 0,5 1 0,9-2 0,5 1 0,4 3 0,12 3 0,10 2 0,11 2 0,12 1 0,10 1 0,9 1 0,6-1 0,-1 1 0,2-1 0,-5 1 0,1-1 0,-5 0 0,3 0 0,0 0 0,-2 0 0,2 0 0,-3 0 0,2 0 0,2 0 0,2 0 0,-2 0 0,0 0 0,3 5 0,1 0 0,1 0 0,-3-1 0,-10-1 0,-9-1 0,-14-1 0,-18-1 0,-19 0 0,-14 0 0,-12 0 0,-1 0 0,18-1 0,12 1 0,21 0 0,13 0 0,15 0 0,10 0 0,8 0 0,5 0 0,-2 0 0,0 0 0,-4 0 0,-5 0 0,-5 0 0,-3 0 0,-2 0 0,2 0 0,0 0 0,-1 0 0,0 0 0,-2 0 0,0 0 0,4 0 0,4 0 0,6 0 0,3 0 0,3 0 0,3 0 0,-5 0 0,1 0 0,0 0 0,-4 0 0,-5 0 0,2 0 0,1 0 0,-3 0 0,3 0 0,2 0 0,3 0 0,2 0 0,1 0 0,2 0 0,-5 0 0,-5 0 0,-4 0 0,0 0 0,-3 0 0,3 0 0,-7 0 0,3 0 0,4 0 0,-2 0 0,-6 0 0,3 0 0,-6 0 0,3 0 0,-1 0 0,6 0 0,-1 0 0,4 0 0,5 0 0,3 0 0,2 0 0,3 0 0,1 0 0,1 0 0,0 0 0,-1 0 0,1 0 0,0-5 0,-1-5 0,-10-10 0,0-4 0,-15-9 0,6 0 0,3-1 0,-5 2 0,9 2 0,3 2 0,4 1 0,4 7 0,6 0 0,1 0 0,0 5 0,4-1 0,0 3 0,2-1 0,-1-2 0,-2-3 0,-3-2 0,3-2 0,-1-1 0,-7-6 0,-2-5 0,-2-5 0,-4-5 0,4-3 0,-3-1 0,5 3 0,2-5 0,-4 0 0,0 5 0,4-6 0,2 1 0,5 4 0,-5 0 0,4 6 0,-1 5 0,4 4 0,4-2 0,-2 2 0,-1-3 0,2 2 0,-3-9 0,-2-4 0,-2-7 0,-3-8 0,-1 0 0,-1-5 0,-1-7 0,4 7 0,1-2 0,0 5 0,4 3 0,4 9 0,-1 3 0,-7-7 0,-2-1 0,2 4 0,-1-3 0,-1 1 0,0-5 0,-1 1 0,4 6 0,4 2 0,1 7 0,3 1 0,3-1 0,4 4 0,-4 3 0,2 0 0,0-3 0,-2 2 0,0 2 0,2-2 0,1-2 0,2 2 0,1 1 0,1 4 0,1-2 0,0 1 0,1-3 0,-1 2 0,0 1 0,0-2 0,1 1 0,-1 2 0,0-3 0,0-3 0,0-3 0,0-9 0,0 2 0,0-1 0,0 5 0,0 5 0,0 0 0,0 4 0,0-3 0,0 4 0,0-4 0,4 3 0,2-3 0,-1-3 0,-1-3 0,-1 3 0,-1-1 0,4 2 0,-1 0 0,1 2 0,-2 4 0,-1 3 0,-2 3 0,0-9 0,9-3 0,1-5 0,-1 2 0,-2-7 0,-2 0 0,-3 3 0,-1 0 0,4 0 0,-1 0 0,0 4 0,-1 0 0,3 4 0,0-6 0,-1-2 0,-1-2 0,-2-1 0,-2-1 0,0 5 0,0 1 0,-2 5 0,6-1 0,0 4 0,0-7 0,4 8 0,-1-2 0,-1 4 0,3-8 0,-2 2 0,-1-3 0,-1 4 0,-3 2 0,-1 0 0,-2-3 0,0 3 0,0 2 0,0-2 0,4-3 0,6 3 0,0 2 0,-1-2 0,-2-8 0,-2-3 0,-2 3 0,-1-6 0,3-6 0,0 4 0,5 1 0,-1 6 0,-1 1 0,-2 5 0,-3 0 0,0-1 0,3 8 0,-1-3 0,5 4 0,-1-3 0,-1 2 0,-2-4 0,-3-3 0,0-8 0,-2 2 0,4-2 0,0-5 0,-1-2 0,10-9 0,-1 0 0,-1 6 0,-3 8 0,-2 3 0,-4 7 0,4 1 0,-1-2 0,0 3 0,2 4 0,0-3 0,-2 3 0,4-13 0,-1 2 0,-2-3 0,2-1 0,0 0 0,2-1 0,-1 5 0,-1 4 0,-4 7 0,4 3 0,3-2 0,-1 3 0,4-5 0,-3 2 0,2 6 0,-2 2 0,-3-3 0,3 0 0,2-5 0,-2 1 0,3 0 0,-3-3 0,-2 1 0,-3 2 0,7-3 0,-2 1 0,-1 2 0,-3 3 0,-2-4 0,2 1 0,-1-4 0,-2-3 0,-1-4 0,-1-3 0,-2-2 0,4 4 0,6 9 0,-1-1 0,-1 5 0,-2 2 0,-3 2 0,-1-3 0,-1-1 0,3-8 0,0 0 0,0-4 0,3 3 0,0-1 0,-1 2 0,3 9 0,-2 3 0,-1 4 0,-2 0 0,4 6 0,3-6 0,-1 0 0,3 3 0,-2 0 0,8 4 0,2-5 0,3 3 0,0-1 0,2 4 0,-1-1 0,0 3 0,-1-2 0,1 4 0,4 3 0,-5-3 0,0 2 0,9-3 0,5 3 0,0 1 0,-6-3 0,1 2 0,-3-3 0,-1 2 0,3 2 0,13-7 0,0 1 0,4 1 0,-5 4 0,-4-2 0,-5 2 0,5 2 0,2 3 0,3 1 0,-2 1 0,5 2 0,-4 0 0,1 0 0,-4 1 0,0-1 0,-4 1 0,2-1 0,-4 0 0,-3 0 0,3 0 0,-3 0 0,4 0 0,-3 0 0,4 0 0,-2 0 0,-3 0 0,3 0 0,-2 0 0,3 0 0,3 0 0,-2 0 0,3 0 0,-3 0 0,1 0 0,-2 0 0,2 0 0,-7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56:33.190"/>
    </inkml:context>
    <inkml:brush xml:id="br0">
      <inkml:brushProperty name="width" value="0.2" units="cm"/>
      <inkml:brushProperty name="height" value="0.2" units="cm"/>
      <inkml:brushProperty name="color" value="#AE198D"/>
      <inkml:brushProperty name="inkEffects" value="galaxy"/>
      <inkml:brushProperty name="anchorX" value="-7164.81787"/>
      <inkml:brushProperty name="anchorY" value="-18134.40039"/>
      <inkml:brushProperty name="scaleFactor" value="0.5"/>
    </inkml:brush>
  </inkml:definitions>
  <inkml:trace contextRef="#ctx0" brushRef="#br0">26 2517 24575,'0'0'0,"-5"0"0,0-15 0,0-11 0,0-4 0,2-8 0,2-10 0,0 2 0,0-3 0,1 5 0,0 4 0,0 5 0,1 5 0,-1 2 0,0 2 0,0 2 0,0 0 0,0 0 0,0 0 0,0 0 0,0-1 0,5 1 0,0-1 0,0 0 0,4 0 0,-1 0 0,4-5 0,4 0 0,-2 0 0,-3 1 0,7-4 0,-2 1 0,-3 1 0,-4 2 0,-2 1 0,1 1 0,3-4 0,5 1 0,-2-5 0,2 6 0,-2 2 0,1 6 0,-2-9 0,1 1 0,-2-6 0,1 1 0,3 0 0,3-7 0,2 1 0,2 2 0,-3 4 0,4-8 0,2 3 0,-5 3 0,5-3 0,1 3 0,0 3 0,0 2 0,-6-2 0,0 6 0,-5 2 0,-1 1 0,-3 1 0,2 0 0,2-1 0,-3 0 0,3 5 0,-4-6 0,8 1 0,1-2 0,-1-5 0,0 0 0,1-5 0,1 6 0,-4 1 0,0 3 0,2 6 0,-5 1 0,2 0 0,11 4 0,2-1 0,2-1 0,4 2 0,0-1 0,-3-1 0,9 2 0,-3 3 0,4 4 0,-4-2 0,3 3 0,-5 1 0,8 2 0,2-4 0,7 2 0,6 0 0,11 2 0,29 1 0,14 2 0,11 0 0,0 1 0,-8 0 0,-16-5 0,-15 1 0,-20-1 0,-10 1 0,-13 1 0,-3 1 0,-1 1 0,7 1 0,7 0 0,7 0 0,-3 0 0,3 0 0,-6 0 0,3 1 0,-7-1 0,-2 0 0,5 0 0,-6 0 0,1 0 0,-1 0 0,1 0 0,0 0 0,6 0 0,5 0 0,6 0 0,-1 0 0,-2 0 0,-8 0 0,-3 0 0,-3 0 0,4 0 0,0 5 0,-4 5 0,14 5 0,5 4 0,6 4 0,-8-4 0,-3 1 0,-6 1 0,-2 1 0,-8 1 0,-7-5 0,0-4 0,0 6 0,-2-4 0,-3 1 0,2 3 0,3-4 0,3-4 0,-7 6 0,-3-2 0,-4 1 0,-2-2 0,-1-4 0,-1 6 0,0 3 0,0-3 0,0 2 0,1 6 0,-1-3 0,1 1 0,-5-1 0,0-3 0,-5-1 0,0-4 0,2-3 0,2-5 0,-4 3 0,3-3 0,-4 5 0,1 3 0,2-2 0,2 4 0,-3 1 0,2 3 0,-4 3 0,1-5 0,-2 2 0,1-5 0,-3 6 0,-2 6 0,1 2 0,-1 2 0,3-1 0,2-1 0,-1-2 0,3 0 0,-3-1 0,-3-1 0,-4 0 0,-1 0 0,2 4 0,3 1 0,1 0 0,2-1 0,-1-1 0,-2-2 0,1 0 0,4-5 0,-3 3 0,4 1 0,-4 1 0,7 0 0,-2-1 0,-2 1 0,0 4 0,-3 1 0,-3-1 0,2 4 0,2-6 0,-1-1 0,-3-2 0,-2-1 0,-3 0 0,-1 0 0,-2 0 0,-1 0 0,-1 1 0,1 0 0,-1-1 0,1 1 0,0 0 0,-1 0 0,1 0 0,0 0 0,0 0 0,0 5 0,5-5 0,1 0 0,-1-1 0,-1 0 0,4-6 0,-1 1 0,-1 1 0,4 0 0,-2 2 0,4 1 0,-2 0 0,-2-3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9:33.47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24575,'5'0'0,"1"4"0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9:35.85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24575,'5'1'0,"-1"-1"0,0 1 0,0 0 0,1 0 0,-1 0 0,0 1 0,0 0 0,0-1 0,0 1 0,-1 1 0,1-1 0,0 1 0,-1-1 0,0 1 0,7 6 0,4 7 0,0 1 0,12 19 0,7 8 0,-26-37 0,0-1 0,1 0 0,-1 0 0,2 0 0,-1-1 0,1 0 0,-1-1 0,1 0 0,1 0 0,-1-1 0,0 0 0,1-1 0,-1 0 0,1 0 0,10 0 0,15 0 0,-1-2 0,66-7 0,-88 5 11,-1 0 0,1 0-1,-1-1 1,0-1-1,0 0 1,0 0 0,-1-1-1,1 0 1,10-8 0,4-5-375,-1-2 0,24-24 1,-38 35-18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9:44.90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1 365 24575,'8'-1'0,"0"1"0,0-1 0,0 0 0,1 0 0,-1-1 0,0 0 0,-1-1 0,1 0 0,0 0 0,-1-1 0,0 0 0,0 0 0,0 0 0,0-1 0,0 0 0,7-9 0,57-47 0,51-39 0,-107 90 0,0 0 0,1 1 0,0 1 0,0 1 0,1 0 0,30-8 0,-7 6 0,43-12 0,1 3 0,1 5 0,137-6 0,-122 18 0,85 4 0,-170 0 0,1 1 0,0 1 0,-1 1 0,0 0 0,-1 0 0,1 2 0,-1 0 0,25 19 0,6 1 0,-8-7 0,1-3 0,0-1 0,2-1 0,0-3 0,0-1 0,2-2 0,50 6 0,-82-15-115,-3-1-10,0 1 0,0 0 0,0 1 0,0 0 0,0 0 0,-1 0 0,1 0 0,-1 1 0,8 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9:46.69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104 1 24575,'1'5'0,"1"-1"0,-1 1 0,1 0 0,0-1 0,1 1 0,-1-1 0,1 0 0,0 0 0,0 0 0,0 0 0,0 0 0,6 4 0,4 7 0,31 37 0,-24-31 0,-1 2 0,-2 0 0,0 1 0,-1 0 0,-2 1 0,14 32 0,-16-25 0,1 0 0,2-1 0,27 44 0,-32-61 0,1 1 0,-1-1 0,-1 1 0,0 1 0,-1 0 0,0 0 0,-2 1 0,6 20 0,-12-35 0,1 0 0,-1-1 0,0 1 0,-1 0 0,1 0 0,0 0 0,0 0 0,-1-1 0,1 1 0,-1 0 0,0 0 0,1-1 0,-1 1 0,0-1 0,0 1 0,0 0 0,0-1 0,0 0 0,-1 1 0,1-1 0,0 0 0,-1 1 0,1-1 0,-1 0 0,1 0 0,-1 0 0,-2 1 0,-6 3 0,-1 0 0,0-1 0,-18 4 0,-2 2 0,-75 30-60,55-22-267,0 2 1,1 2 0,-68 42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9:48.70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24575,'28'7'0,"-1"2"0,-1 0 0,1 2 0,-1 0 0,45 29 0,114 91 0,61 91 0,-86-70 0,-112-105-1365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9:50.35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765 4 24575,'-4'-3'0,"-4"10"0,-7 13 0,-30 59 0,-78 125 0,-67 33 0,111-146 0,73-84 0,-24 31 0,-3 0 0,0-3 0,-3 0 0,0-3 0,-43 29 0,32-30-1365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9:52.65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0 325 24575,'7'1'0,"-1"0"0,1 1 0,-1 0 0,1 0 0,-1 1 0,0 0 0,0 0 0,0 0 0,0 1 0,0-1 0,8 9 0,68 62 0,-63-56 0,10 10 0,85 86 0,-102-99 0,0 0 0,-1 0 0,0 1 0,-2 0 0,0 1 0,10 23 0,-18-35 0,1-1 0,-1 0 0,1 0 0,0 0 0,0 0 0,1-1 0,-1 1 0,4 3 0,-5-6 0,0 0 0,0-1 0,0 1 0,-1-1 0,1 1 0,0-1 0,0 1 0,0-1 0,0 0 0,0 1 0,0-1 0,0 0 0,0 0 0,0 0 0,0 0 0,0 0 0,0 0 0,0 0 0,1 0 0,-1 0 0,0 0 0,0-1 0,0 1 0,0 0 0,0-1 0,-1 1 0,1-1 0,0 1 0,0-1 0,0 1 0,0-1 0,0 1 0,-1-1 0,1 0 0,0 0 0,0 1 0,-1-1 0,1 0 0,-1 0 0,2-1 0,11-16 0,0 0 0,-2-1 0,0-1 0,-1 0 0,0 0 0,7-28 0,-10 28 0,1 0 0,0 0 0,1 1 0,1 0 0,1 1 0,1 0 0,23-28 0,12-2 0,2 1 0,1 3 0,3 2 0,70-43 0,-34 31 0,55-29 0,-112 66-1365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09:02.90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4774 0 24575,'-3'43'0,"-1"0"0,-3-1 0,-1 0 0,-19 54 0,-3 22 0,-27 77 0,6-27 0,31-99 0,-39 88 0,33-93 0,-31 113 0,-40 148 0,45-165 0,-5 89 0,-1 2 0,-94 243 0,132-435 0,-62 170 0,-181 477 0,185-438 0,13-42 0,-2-11 0,-100 298 0,9-29 0,58-194 0,23-75 0,-150 414 0,119-350 0,-35 112 0,-45 307 0,23-172 0,17-122 0,86-253 0,-44 172 0,82-240 0,-52 120 0,-53 72 0,81-175 0,-191 442 0,127-243 0,51-126 0,-23 54 0,-103 213 0,-94 188 0,239-539 0,-48 147 0,50-124 0,-164 376 0,99-249 0,87-195-455,2 2 0,-13 55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8:48.6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 24575,'15'-1'0,"1"1"0,-1 1 0,0 0 0,1 1 0,-1 1 0,0 0 0,0 1 0,0 1 0,-1 0 0,0 1 0,0 0 0,0 1 0,22 16 0,72 47 0,-75-51 0,-1 2 0,-1 1 0,41 37 0,-52-40-1365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09:15.66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24575,'4'0'0,"-1"1"0,1 0 0,-1 0 0,1 0 0,-1 0 0,1 1 0,-1-1 0,0 1 0,1 0 0,-1 0 0,0 0 0,3 4 0,33 32 0,-24-21 0,-1 1 0,-1 1 0,-1 0 0,0 0 0,16 40 0,31 113 0,-4-10 0,-34-112 0,-5-15 0,-1 1 0,-2 1 0,8 40 0,41 156 0,-20-82 0,36 105 0,-46-163 0,-18-55 0,18 79 0,86 321 0,-70-281 0,174 492 0,-109-384 0,44 112 0,-95-229 0,-19-50 0,-39-90 0,84 231 0,-19-13 0,28 106 0,-53-200 0,-6-23 0,-4 0 0,19 78 0,58 203 0,-24-105 0,68 266 0,-121-424 0,24 79 0,75 242 0,-53-191 0,48 114 0,41 81 0,12 31 0,-89-200 0,1 1 0,-65-216 0,-3 1 0,-3 1 0,12 73 0,-19-79 0,3 0 0,3-1 0,31 65 0,4 10 0,27 153 0,-78-272 0,13 36 0,2-1 0,2-1 0,56 95 0,-28-56 0,41 80 0,84 166 0,-29 13 0,-30-84 0,-33-87 0,-79-170 0,209 461 0,-159-365 0,46 124 0,-63-139 0,4-2 0,4-2 0,61 90 0,103 155 0,-122-182 0,-85-146-170,0 0-1,0 0 0,0 1 1,0-1-1,-1 1 0,0-1 1,1 8-1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09:18.71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 24575,'306'-1'0,"716"26"0,-131 96 0,-782-105 0,1-5 0,173-5 0,-180-8 0,0 5 0,0 4 0,117 23 0,-56 1 0,1-7 0,208 3 0,-228-24 0,176 10 0,100 13 0,371-14 0,-473-15 0,2245 3 0,-2349 12 0,5 1 0,597-14 0,-773 0 0,-1-3 0,0-1 0,0-2 0,56-17 0,-90 21 25,-1-1-1,0 0 1,1 0-1,10-8 1,14-8-1513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09:23.865"/>
    </inkml:context>
    <inkml:brush xml:id="br0">
      <inkml:brushProperty name="width" value="0.2" units="cm"/>
      <inkml:brushProperty name="height" value="0.2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0 53 24575,'0'0'0,"0"-4"0,10-7 0,10 1 0,16 0 0,7 3 0,12 2 0,3 2 0,1 1 0,4 2 0,3 0 0,8 0 0,-2 1 0,2-1 0,-1 1 0,1-1 0,-10 0 0,-4 0 0,-6 0 0,-3 0 0,3 0 0,5 0 0,19 0 0,10 0 0,14 0 0,14 5 0,3 0 0,14 0 0,2 0 0,10-2 0,0-1 0,2 9 0,-4-1 0,0 0 0,-9-2 0,-9-2 0,-9-2 0,-12-2 0,-5-2 0,-19 0 0,-6 0 0,-14 0 0,-12-1 0,-10 1 0,-7-1 0,0 1 0,-2 5 0,9 0 0,9 1 0,14 3 0,3-1 0,11-1 0,8-2 0,6-1 0,1-2 0,-2-1 0,-3-1 0,-8 0 0,-4-1 0,-1 1 0,9 0 0,10-1 0,32 1 0,9 0 0,17 0 0,16 0 0,-2 0 0,10 0 0,2 0 0,1 0 0,-23 0 0,-17 0 0,-25 0 0,-17 0 0,-18 0 0,-7 0 0,-3 0 0,4 0 0,7 0 0,17 0 0,11 0 0,6 0 0,15 0 0,5 0 0,7 0 0,0 0 0,-7 0 0,-7 0 0,6 0 0,-6 0 0,-14 0 0,-8 0 0,-4 0 0,-7 0 0,-6 0 0,-5 0 0,-7 0 0,2 0 0,4 0 0,10 0 0,16 0 0,15 10 0,7 0 0,9 6 0,1-3 0,-6-1 0,-7-4 0,-9-3 0,-1-2 0,-5-2 0,-7-1 0,-9 0 0,-2-1 0,-6 1 0,-13-1 0,-13 1 0,-13 0 0,1-1 0,2 1 0,12 0 0,1 0 0,5 0 0,-2 5 0,-2 0 0,-9 0 0,-4 0 0,-7-2 0,-2 3 0,-4 1 0,-4-2 0,-3 0 0,-2-2 0,-2-2 0,-2 0 0,-4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09:26.547"/>
    </inkml:context>
    <inkml:brush xml:id="br0">
      <inkml:brushProperty name="width" value="0.2" units="cm"/>
      <inkml:brushProperty name="height" value="0.2" units="cm"/>
      <inkml:brushProperty name="color" value="#CC912C"/>
      <inkml:brushProperty name="inkEffects" value="gold"/>
      <inkml:brushProperty name="anchorX" value="-12873.44238"/>
      <inkml:brushProperty name="anchorY" value="-1470.75977"/>
      <inkml:brushProperty name="scaleFactor" value="0.5"/>
    </inkml:brush>
  </inkml:definitions>
  <inkml:trace contextRef="#ctx0" brushRef="#br0">0 26 24575,'0'0'0,"0"-5"0,10-1 0,20 1 0,36 1 0,23 1 0,30 1 0,37 6 0,33 5 0,41 16 0,20 5 0,16-2 0,9-5-740,-10-7 952,-9 5-318,-22-5 106,-28-3 0,-22-5 0,-23-3 0,-31-2 0,-18-2 0,-17-1 0,-11-1 0,-2 1 740,-5-1-951,-6 0 316,4 1-105,5 0 0,10 0 0,10-1 0,10 1 0,7 1 0,0-1 0,-7 0 0,-9 0 0,-9 0 0,-12 0 0,-11 0 0,-4 0 0,-5 0 0,-4 0 0,1 0 0,9 0 0,9 0 0,18 0 0,9 0 0,4 0 0,1 0 0,-5 0 0,-2 0 0,-12 0 0,-15 0 0,-6 0 0,-8 0 0,-4 0 0,1 0 0,4 0 0,3 0 0,15 0 0,8 0 0,18 0 0,4 0 0,3 0 0,-1 0 0,-2 0 0,8 0 0,-7 0 0,-3 0 0,-7 0 0,-13 0 0,-6 0 0,0 0 0,-3 0 0,5 0 0,-1 0 0,4 0 0,-1 0 0,-1 0 0,-3 0 0,-1 0 0,-12 0 0,-1 0 0,-6 0 0,-9 0 0,-3 0 0,2 0 0,1 0 0,0 0 0,5 0 0,5 0 0,10 0 0,14 0 0,8 0 0,21 0 0,3 0 0,1 0 0,8 0 0,-4 0 0,-5 0 0,-9 0 0,-6 0 0,-3 0 0,-2 0 0,-5 0 0,-5 0 0,0 0 0,-2 0 0,-4 0 0,3 0 0,-2 0 0,4 0 0,-7 0 0,-2 0 0,-6 0 0,-12 0 0,-6 0 0,-9 0 0,-2 0 0,-5 0 0,-5 0 0,-2 0 0,-3 0 0,-2 0 0,-1 0 0,1 0 0,-1 0 0,0 0 0,0 0 0,1 0 0,4 0 0,11 0 0,6 0 0,3 0 0,7 0 0,-3 0 0,-6 0 0,-6 0 0,-11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09:29.019"/>
    </inkml:context>
    <inkml:brush xml:id="br0">
      <inkml:brushProperty name="width" value="0.2" units="cm"/>
      <inkml:brushProperty name="height" value="0.2" units="cm"/>
      <inkml:brushProperty name="color" value="#CC912C"/>
      <inkml:brushProperty name="inkEffects" value="gold"/>
      <inkml:brushProperty name="anchorX" value="-26190.35547"/>
      <inkml:brushProperty name="anchorY" value="-2914.87866"/>
      <inkml:brushProperty name="scaleFactor" value="0.5"/>
    </inkml:brush>
  </inkml:definitions>
  <inkml:trace contextRef="#ctx0" brushRef="#br0">0 1 24575,'0'0'0,"4"0"0,17 0 0,20 0 0,28 0 0,38 0 0,17 0 0,22 0 0,8 0 0,10 0 0,0 0 0,-11 0 0,7 0 0,-8 0 0,-17 0 0,-11 0 0,-21 0 0,-14 0 0,-9 0 0,-5 0 0,1 0 0,5 0 0,0 0 0,5 0 0,-1 0 0,8 0 0,8 0 0,4 0 0,-9 0 0,-1 0 0,4 0 0,-4 0 0,0 0 0,1 0 0,1 0 0,5 0 0,-3 0 0,5 0 0,4 0 0,6 0 0,-6 0 0,3 0 0,-7 0 0,-3 0 0,-2 0 0,-1 0 0,-5 0 0,0 0 0,0 0 0,-3 0 0,1 0 0,-4 0 0,2 0 0,-8 0 0,3 0 0,-4 0 0,4 0 0,-1 0 0,3 0 0,4 0 0,3 0 0,-2 0 0,2 0 0,-9 0 0,-4 0 0,2 0 0,3 0 0,-1 0 0,13 0 0,4 0 0,3 0 0,1 0 0,-1 0 0,-1 0 0,-11 0 0,-1 0 0,-10 0 0,0 0 0,7 0 0,-1 0 0,-1 0 0,-7 0 0,-8 0 0,-3 0 0,-11 0 0,-4 0 0,-8 0 0,2 0 0,5 0 0,2 0 0,5 0 0,0 0 0,-1 0 0,3 0 0,8 0 0,9 0 0,7 0 0,7 0 0,5 0 0,12 0 0,2 0 0,1 0 0,-3 0 0,-2 0 0,-7 0 0,-3 0 0,-11 0 0,-11 0 0,-4 0 0,-8 0 0,1 0 0,0 0 0,3 0 0,2 0 0,7 0 0,-2 0 0,0 0 0,0 0 0,-1 0 0,7 0 0,-6 0 0,-5 0 0,-5 0 0,-11 0 0,-14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09:31.763"/>
    </inkml:context>
    <inkml:brush xml:id="br0">
      <inkml:brushProperty name="width" value="0.2" units="cm"/>
      <inkml:brushProperty name="height" value="0.2" units="cm"/>
      <inkml:brushProperty name="color" value="#CC912C"/>
      <inkml:brushProperty name="inkEffects" value="gold"/>
      <inkml:brushProperty name="anchorX" value="-38428.62891"/>
      <inkml:brushProperty name="anchorY" value="-4184.87891"/>
      <inkml:brushProperty name="scaleFactor" value="0.5"/>
    </inkml:brush>
  </inkml:definitions>
  <inkml:trace contextRef="#ctx0" brushRef="#br0">0 126 24575,'0'0'0,"4"-4"0,12-2 0,5 0 0,18 2 0,13 1 0,21 1 0,7 1 0,15 1 0,6-1 0,13 2 0,6-1 0,0 0 0,-3 0 0,-4 0 0,-10 0 0,1 1 0,-7-1 0,-1 0 0,-1 0 0,1 0 0,1 0 0,15 0 0,7 0 0,0 0 0,8 0 0,1 0 0,-4 0 0,4 0 0,0 0 0,-5 0 0,-6 0 0,-6 0 0,0 0 0,-13 0 0,-3 0 0,-7 0 0,0 0 0,-3 0 0,1 0 0,8 0 0,3 0 0,13 0 0,12 0 0,0 0 0,8 0 0,1 0 0,-5 0 0,4 0 0,-7 0 0,-5 0 0,-6 0 0,-11 0 0,-3 0 0,-2 0 0,-1 0 0,10 0 0,7 0 0,16 0 0,14 0 0,8 0 0,4 0 0,-3 0 0,-10 0 0,-8 0 0,-9-10 0,-14 0 0,-23 0 0,-9 1 0,-7 3 0,-9 3 0,0 1 0,-3-4 0,-8 0 0,2 1 0,4 2 0,0 0 0,4 1 0,3 1 0,10 1 0,7 0 0,7 0 0,11 1 0,4-1 0,7 0 0,0 0 0,9 0 0,9 0 0,2 0 0,1 0 0,0 0 0,-6 0 0,-12 0 0,-12 0 0,-10 0 0,-13 0 0,-15 0 0,-14 0 0,-10 0 0,-9 0 0,-4-5 0,-3 0 0,4 0 0,1 1 0,9 1 0,1 1 0,-1 1 0,-2 1 0,-8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09:49.179"/>
    </inkml:context>
    <inkml:brush xml:id="br0">
      <inkml:brushProperty name="width" value="0.2" units="cm"/>
      <inkml:brushProperty name="height" value="0.2" units="cm"/>
      <inkml:brushProperty name="color" value="#CC912C"/>
      <inkml:brushProperty name="inkEffects" value="gold"/>
      <inkml:brushProperty name="anchorX" value="-49726.26953"/>
      <inkml:brushProperty name="anchorY" value="-5329.6377"/>
      <inkml:brushProperty name="scaleFactor" value="0.5"/>
    </inkml:brush>
  </inkml:definitions>
  <inkml:trace contextRef="#ctx0" brushRef="#br0">0 27 24575,'0'0'0,"9"0"0,8 0 0,3 0 0,3 0 0,3 0 0,0 0 0,1 0 0,-1 0 0,5 0 0,0 0 0,4 0 0,4-5 0,4-1 0,18 1 0,13 1 0,11 1 0,4 1 0,-1 1 0,-2 0 0,-8 1 0,-8 0 0,-7 1 0,-2-1 0,-8 0 0,-3 0 0,-7 0 0,-2 0 0,7 0 0,0 0 0,2 0 0,2 0 0,4 0 0,5 0 0,-5 0 0,4 0 0,2 0 0,4 0 0,-1 0 0,1 0 0,-2 0 0,6 0 0,2 0 0,7 0 0,17 0 0,-4 0 0,18 0 0,6 0 0,7 0 0,8 0 0,-3 0 0,9 0 0,-15 0 0,-16 0 0,-19 0 0,-14 0 0,-13 0 0,-11 0 0,-6 0 0,-6 0 0,0 0 0,2 0 0,7 0 0,3 0 0,7 0 0,7 0 0,9 0 0,10 0 0,7 0 0,5 0 0,0 0 0,6 0 0,1 0 0,-4 0 0,-9 0 0,-7 0 0,-9 0 0,-8 0 0,-6 0 0,-5 0 0,-8 0 0,-6 0 0,-1 0 0,1 0 0,7 0 0,-2 0 0,7 0 0,1 0 0,1 0 0,5 0 0,0 0 0,-1 0 0,3 0 0,3 0 0,-1 0 0,3 0 0,3 0 0,7 0 0,2 0 0,-4 0 0,1 0 0,3 0 0,1 0 0,-4 0 0,-1 0 0,-1 0 0,-5 0 0,-5 0 0,-4 0 0,-4 0 0,3 0 0,3 0 0,5 0 0,-7 0 0,8 0 0,3 0 0,7 0 0,8 0 0,10 0 0,6 0 0,13 0 0,16 0 0,11 0 0,7 0 0,4 0 0,6 0 0,2 0 0,-1 0 0,-12 0 0,-7 0 0,-22 0 0,-15 0 0,-23 0 0,-19 0 0,-16 0 0,-11 0 0,-6 0 0,-5 0 0,4 0 0,1 0 0,4 0 0,6 0 0,5 0 0,-2 0 0,3 0 0,-4 0 0,-7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09:52.347"/>
    </inkml:context>
    <inkml:brush xml:id="br0">
      <inkml:brushProperty name="width" value="0.2" units="cm"/>
      <inkml:brushProperty name="height" value="0.2" units="cm"/>
      <inkml:brushProperty name="color" value="#CC912C"/>
      <inkml:brushProperty name="inkEffects" value="gold"/>
      <inkml:brushProperty name="anchorX" value="-60991.5625"/>
      <inkml:brushProperty name="anchorY" value="-6574.22559"/>
      <inkml:brushProperty name="scaleFactor" value="0.5"/>
    </inkml:brush>
  </inkml:definitions>
  <inkml:trace contextRef="#ctx0" brushRef="#br0">1 0 24575,'0'0'0,"4"0"0,7 0 0,14 0 0,15 0 0,18 0 0,5 0 0,22 0 0,19 0 0,12 0 0,3 0 0,20 0 0,6 0 0,6 0 0,7 0 0,2 0 0,-2 0 0,4 0 0,-22 0 0,-13 0 0,-17 0 0,-19 0 0,-16 0 0,-7 0 0,-13 0 0,-6 0 0,3 0 0,-2 0 0,10 0 0,11 0 0,5 0 0,13 6 0,11-1 0,19 0 0,4-1 0,9-1 0,6-1 0,11-1 0,8 0 0,12-1 0,-4 0 0,-2 0 0,-9-1 0,-14 1 0,-12 0 0,-17 0 0,-14 0 0,-20 0 0,-8 0 0,-4 0 0,-6 0 0,6 0 0,4 0 0,7 0 0,3 0 0,5 0 0,6 0 0,4 0 0,-2 0 0,1 0 0,-8 0 0,1 0 0,-8 0 0,-3 0 0,-8 0 0,0 0 0,-4 0 0,0 0 0,2 0 0,8 0 0,2 0 0,7 0 0,11 0 0,10 0 0,8 0 0,12 0 0,15 0 0,2 0 0,1 0 0,1 0 0,-7 0 0,-9 0 0,-14 0 0,-13 0 0,-9 0 0,-19 0 0,-10 0 0,-12 0 0,-6 0 0,-6 0 0,0 0 0,-4 0 0,8 0 0,3 0 0,4 0 0,11 0 0,7 0 0,5 0 0,-7 0 0,2 0 0,1 0 0,-9 0 0,2 0 0,2 0 0,-2 0 0,8 0 0,3 0 0,3 0 0,-4 0 0,-4 0 0,-10 0 0,-4 0 0,-9 0 0,-1 0 0,-6 0 0,-3 0 0,-4 0 0,-2 0 0,-1 0 0,-1 0 0,-6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09:54.827"/>
    </inkml:context>
    <inkml:brush xml:id="br0">
      <inkml:brushProperty name="width" value="0.2" units="cm"/>
      <inkml:brushProperty name="height" value="0.2" units="cm"/>
      <inkml:brushProperty name="color" value="#CC912C"/>
      <inkml:brushProperty name="inkEffects" value="gold"/>
      <inkml:brushProperty name="anchorX" value="-72395.77344"/>
      <inkml:brushProperty name="anchorY" value="-7869.6377"/>
      <inkml:brushProperty name="scaleFactor" value="0.5"/>
    </inkml:brush>
  </inkml:definitions>
  <inkml:trace contextRef="#ctx0" brushRef="#br0">1 27 24575,'0'0'0,"0"-4"0,10-2 0,20 0 0,20 2 0,19 1 0,15 1 0,9 1 0,12 1 0,3-1 0,1 2 0,13-1 0,4 0 0,-2 0 0,1 0 0,-1 1 0,-10-1 0,-5 0 0,-5 0 0,-4 0 0,-6 0 0,-11 0 0,0 0 0,-5 0 0,-1 0 0,4 0 0,-1 0 0,-5 0 0,3 0 0,-1 0 0,0 0 0,5 0 0,4 0 0,15 0 0,4 0 0,12 0 0,21 0 0,3 0 0,3 0 0,6 0 0,-3 0 0,1 0 0,-10 0 0,-15 0 0,-11 0 0,-22 0 0,-10 0 0,-3 0 0,2 0 0,-1 0 0,0 5 0,15 5 0,-1 0 0,4-1 0,7 3 0,-3-2 0,-5-2 0,-1-2 0,-5-3 0,1-1 0,-4 4 0,-3-1 0,-8 0 0,2 4 0,-1-2 0,5 0 0,0-2 0,4-2 0,-1-1 0,4-1 0,-7-1 0,3 0 0,-3 0 0,4-1 0,3 1 0,4 0 0,13 0 0,3 0 0,11 0 0,4 0 0,4 0 0,-5 0 0,-4 0 0,4 0 0,-4 0 0,-5 0 0,-8 0 0,-5 0 0,-17 0 0,-7 0 0,-5 0 0,-2 0 0,-5 0 0,-4 0 0,1 0 0,3 0 0,-3 0 0,8 0 0,3 0 0,-3 0 0,2 0 0,-5 0 0,0 0 0,-3 0 0,2 0 0,-9 0 0,2 0 0,-2 0 0,-2 0 0,-7 0 0,-6 0 0,-1 0 0,1 0 0,-4 0 0,-2 0 0,-4 0 0,-2 0 0,-2 0 0,-2 0 0,0 0 0,-6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0:30.30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1 484 24575,'52'19'0,"-37"-18"0,1 0 0,-1-1 0,0 0 0,0-2 0,1 1 0,-1-2 0,0 0 0,-1-1 0,1 0 0,-1-1 0,1-1 0,-1 0 0,-1-1 0,21-14 0,15-12 0,-1-2 0,57-56 0,-91 79 0,-1-1 0,0 0 0,-2-1 0,1-1 0,-2 0 0,11-19 0,-18 31 0,-1-1 0,0 0 0,0-1 0,-1 1 0,1 0 0,-1 0 0,0-1 0,0 1 0,0-1 0,-1 1 0,1-1 0,-1 1 0,0-1 0,-1 1 0,1-1 0,-1 1 0,0-1 0,0 1 0,0-1 0,0 1 0,-1 0 0,0 0 0,0 0 0,0 0 0,0 0 0,-1 0 0,1 0 0,-1 1 0,0-1 0,-5-4 0,2 4 0,-1 0 0,1 0 0,-1 1 0,1-1 0,-1 2 0,0-1 0,0 1 0,-1 0 0,1 0 0,0 1 0,-1 0 0,1 0 0,0 1 0,-1 0 0,1 0 0,-8 1 0,-4 1 0,1 1 0,1 0 0,-1 2 0,0 0 0,-23 10 0,39-15 0,-1 1 0,0 0 0,1 1 0,-1-1 0,0 0 0,1 1 0,0-1 0,-1 1 0,1 0 0,0 0 0,0 0 0,0 0 0,0 0 0,0 0 0,0 1 0,1-1 0,-2 4 0,3-4 0,0 0 0,0 0 0,0-1 0,1 1 0,-1 0 0,1 0 0,0 0 0,-1-1 0,1 1 0,0 0 0,0-1 0,0 1 0,0-1 0,0 1 0,0-1 0,1 0 0,-1 1 0,0-1 0,1 0 0,-1 0 0,1 0 0,-1 0 0,1 0 0,0 0 0,-1 0 0,1-1 0,2 2 0,9 5 0,0 0 0,0-1 0,0-1 0,1 0 0,0-1 0,0 0 0,0-1 0,23 2 0,-27-5 0,-1 0 0,0-1 0,1 0 0,-1 0 0,0-1 0,0 0 0,0-1 0,0 0 0,0 0 0,0-1 0,-1 0 0,0-1 0,0 0 0,10-7 0,-12 7 0,-1 1 0,0 0 0,0 1 0,1-1 0,-1 1 0,10-4 0,-14 7 0,-1-1 0,1 1 0,-1 0 0,1 0 0,-1 0 0,1 0 0,0 0 0,-1 0 0,1 0 0,0 0 0,-1 0 0,1 0 0,-1 0 0,1 0 0,0 0 0,-1 1 0,1-1 0,-1 0 0,1 0 0,-1 1 0,1-1 0,-1 0 0,1 1 0,-1-1 0,1 1 0,0 0 0,0 1 0,0-1 0,-1 0 0,1 1 0,-1-1 0,1 1 0,-1-1 0,0 1 0,0 0 0,1-1 0,-1 1 0,0-1 0,0 1 0,-1 2 0,-3 54 0,-1 11 0,4 92 0,2-153-72,0 0 1,1 0-1,0 0 0,1 0 0,-1 0 0,1-1 0,1 1 0,0-1 1,0 0-1,0 0 0,1 0 0,0-1 0,0 0 0,0 0 0,1 0 1,0 0-1,0-1 0,9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8:50.4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12 369 24575,'-1'0'0,"1"0"0,-1 0 0,1 0 0,-1 0 0,1-1 0,-1 1 0,1 0 0,-1 0 0,1-1 0,-1 1 0,1 0 0,-1-1 0,1 1 0,0 0 0,-1-1 0,1 1 0,-1-1 0,1 1 0,0 0 0,0-1 0,-1 1 0,1-1 0,0 1 0,0-1 0,-1 1 0,1-1 0,0 1 0,0-1 0,0 1 0,0-1 0,0 0 0,0 1 0,0-1 0,0 1 0,0-1 0,0 1 0,0-1 0,0 1 0,0-1 0,0 1 0,1-1 0,-1 1 0,0-1 0,1 0 0,9-30 0,-7 25 0,1-6 0,2 0 0,0 1 0,0-1 0,1 1 0,0 0 0,1 1 0,0 0 0,1 0 0,14-13 0,-7 11 0,0 0 0,1 1 0,0 1 0,1 0 0,27-10 0,63-36 0,63-4-1365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0:32.90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5 305 24575,'-1'0'0,"1"0"0,0 0 0,0 1 0,0-1 0,0 0 0,0 0 0,-1 0 0,1 0 0,0 0 0,0 0 0,0 0 0,0 0 0,0-1 0,-1 1 0,1 0 0,0 0 0,0 0 0,0 0 0,0 0 0,0 0 0,0 0 0,-1 0 0,1 0 0,0 0 0,0 0 0,0 0 0,0-1 0,0 1 0,0 0 0,0 0 0,0 0 0,0 0 0,-1 0 0,1 0 0,0-1 0,0 1 0,0 0 0,0 0 0,0 0 0,0 0 0,0 0 0,0 0 0,0-1 0,0 1 0,0 0 0,0 0 0,0 0 0,0 0 0,0 0 0,0-1 0,0 1 0,0 0 0,0 0 0,0 0 0,1 0 0,-1-1 0,8-10 0,15-7 0,21-2 0,56-35 0,-88 47 0,-1 0 0,1-1 0,-1 0 0,-1-1 0,1 0 0,-2 0 0,1-1 0,-2-1 0,11-15 0,-18 25 0,0 1 0,0-1 0,0 0 0,0 0 0,0 0 0,0 0 0,0 0 0,-1 1 0,1-1 0,-1 0 0,0-1 0,1 1 0,-1 0 0,0 0 0,0 0 0,0 0 0,0 0 0,-1 0 0,1 0 0,0 0 0,-1 0 0,0 0 0,1 0 0,-1 0 0,0 0 0,0 1 0,0-1 0,0 0 0,0 0 0,0 1 0,-1-1 0,1 1 0,-1-1 0,1 1 0,-1 0 0,1-1 0,-1 1 0,-3-2 0,1 1 0,0 1 0,-1-1 0,1 1 0,0 0 0,-1 0 0,0 0 0,1 1 0,-1-1 0,1 1 0,-1 0 0,0 0 0,1 1 0,-1 0 0,1-1 0,-1 2 0,-8 2 0,10-3 0,1 1 0,-1 0 0,0 0 0,1 0 0,-1 1 0,1-1 0,0 0 0,-1 1 0,1 0 0,0-1 0,1 1 0,-1 0 0,0 0 0,1 0 0,0 0 0,-1 0 0,1 0 0,-1 6 0,-10 72 0,7-43 0,-48 262 0,41-239 0,-4 21 0,15-75 0,1 0 0,-1 0 0,1 0 0,1 0 0,0 0 0,0 0 0,0 0 0,0-1 0,4 8 0,-4-11 0,1-1 0,-1 1 0,1-1 0,0 0 0,0 0 0,0 0 0,0 0 0,0 0 0,1 0 0,-1 0 0,0-1 0,1 1 0,-1-1 0,1 0 0,0 0 0,-1 0 0,1 0 0,0 0 0,0-1 0,0 1 0,-1-1 0,7 1 0,9 0 0,1-1 0,27-3 0,-18 1 0,-7 2 0,46-6 0,-63 6 0,-1-1 0,1 0 0,-1 0 0,1-1 0,-1 1 0,0-1 0,0 0 0,0 1 0,0-1 0,0-1 0,0 1 0,0 0 0,-1-1 0,1 1 0,-1-1 0,3-3 0,8-15 0,35-58 0,-46 74 0,1-1 0,-1 1 0,0-1 0,0 1 0,0-1 0,-1 0 0,0 0 0,0 0 0,-1 1 0,1-1 0,-1 0 0,-1-9 0,-1 12 0,1 0 0,0 0 0,-1 0 0,0 0 0,0 0 0,0 0 0,0 0 0,0 1 0,-1-1 0,1 1 0,-1-1 0,1 1 0,-1 0 0,0 0 0,0 0 0,0 1 0,0-1 0,0 1 0,-1-1 0,1 1 0,0 0 0,-1 0 0,1 1 0,0-1 0,-7 0 0,-12-1 0,-1 0 0,-39 2 0,49 1 0,-38 5-1365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0:35.19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 85 24575,'-1'32'0,"0"-17"0,1 0 0,0 0 0,1-1 0,1 1 0,4 18 0,-4-28 0,-1-1 0,1 1 0,0-1 0,0 0 0,1 0 0,-1 0 0,1 0 0,0-1 0,0 1 0,0-1 0,0 0 0,1 1 0,-1-1 0,1-1 0,0 1 0,0 0 0,0-1 0,0 0 0,0 0 0,0 0 0,7 1 0,2 1 0,0-1 0,1 0 0,-1-1 0,1 0 0,-1-1 0,1-1 0,17-1 0,-25 1 0,-1-1 0,1 0 0,0 0 0,-1 0 0,1-1 0,-1 1 0,1-1 0,-1-1 0,0 1 0,0-1 0,0 0 0,0 0 0,0 0 0,-1-1 0,1 0 0,-1 1 0,0-2 0,0 1 0,5-9 0,1-4 0,0-1 0,-2-1 0,9-26 0,-15 39 0,0 1 0,-1-1 0,0 1 0,0-1 0,0 1 0,-1-1 0,0 0 0,0 1 0,0-1 0,-1 0 0,1 1 0,-1-1 0,-1 1 0,1-1 0,-1 1 0,0 0 0,-3-6 0,2 7 0,2 2 0,-1 0 0,1 0 0,-1 0 0,1 0 0,-1 0 0,1 0 0,0 0 0,0-1 0,0 1 0,1 0 0,-1-1 0,0 1 0,1 0 0,-1-1 0,1 1 0,0-1 0,0-2 0,1 5 0,0 1 0,0-1 0,0 0 0,-1 1 0,1-1 0,0 0 0,0 1 0,0 0 0,-1-1 0,1 1 0,0-1 0,-1 1 0,1 0 0,0-1 0,-1 1 0,1 0 0,-1 0 0,1 0 0,-1-1 0,1 1 0,-1 0 0,1 1 0,12 22 0,12 27-83,-14-26-173,1 0-1,2-2 1,0 1-1,24 28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05.84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24575,'0'5'0,"0"5"0,0 9 0,0 6 0,0 7 0,0 7 0,0 9 0,0 1 0,0 5 0,0-3 0,0-6 0,0-6 0,0-5 0,0-5 0,0-3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06.18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07.88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546 28 24575,'0'-1'0,"-1"0"0,1 0 0,-1 0 0,1 0 0,-1 0 0,1 1 0,-1-1 0,0 0 0,1 0 0,-1 0 0,0 1 0,0-1 0,1 0 0,-1 1 0,0-1 0,0 1 0,0-1 0,0 1 0,0-1 0,0 1 0,0 0 0,0-1 0,0 1 0,0 0 0,0 0 0,-2-1 0,-34-3 0,32 3 0,-11-1 0,-1 0 0,0 1 0,1 1 0,-1 0 0,0 2 0,1 0 0,-1 0 0,1 2 0,-1 0 0,1 1 0,1 0 0,-24 12 0,-17 6 0,42-19 0,1 1 0,0 0 0,1 1 0,-1 0 0,-16 12 0,27-16 0,-1 0 0,1 0 0,0 0 0,0 0 0,0 1 0,0-1 0,0 1 0,0 0 0,1-1 0,-1 1 0,1 0 0,0 0 0,0 0 0,0 0 0,0 0 0,1 0 0,-1 0 0,1 0 0,-1 0 0,1 0 0,0 0 0,0 0 0,1 0 0,-1 0 0,1 0 0,-1 0 0,1 0 0,0 0 0,2 4 0,-1-2 0,1 0 0,0 0 0,0-1 0,0 0 0,1 1 0,0-1 0,-1 0 0,2-1 0,-1 1 0,0-1 0,0 0 0,1 0 0,0 0 0,0 0 0,0-1 0,0 0 0,0 0 0,0 0 0,0-1 0,7 2 0,12 1 0,-1 0 0,1-1 0,30 0 0,-41-4 0,-8 0 0,0 0 0,-1 1 0,1 0 0,0 0 0,0 0 0,0 0 0,0 1 0,-1 0 0,1 0 0,9 3 0,-14-3 0,0 0 0,0 0 0,0 0 0,0 0 0,0-1 0,0 1 0,-1 0 0,1 0 0,0 0 0,0 0 0,-1 0 0,1-1 0,0 1 0,-1 0 0,1 0 0,-1-1 0,1 1 0,-1 0 0,0-1 0,1 1 0,-1 0 0,1-1 0,-2 1 0,-19 19 0,16-16 0,-82 82 0,52-49 0,-1-2 0,-2-2 0,-69 47 0,79-64-1365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19.67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24575,'1'10'0,"1"-1"0,0 1 0,1-1 0,0 0 0,0 0 0,1 0 0,0 0 0,7 9 0,10 27 0,-15-25 0,2-1 0,0 0 0,1 0 0,0 0 0,24 31 0,-29-46 0,-1 0 0,1 0 0,1 0 0,-1 0 0,0-1 0,1 1 0,0-1 0,0-1 0,0 1 0,0-1 0,0 1 0,1-1 0,-1-1 0,0 1 0,1-1 0,0 0 0,-1 0 0,1-1 0,-1 0 0,1 0 0,0 0 0,-1 0 0,1-1 0,0 0 0,-1 0 0,10-4 0,-7 3 0,0-1 0,0 0 0,0-1 0,0 0 0,0 0 0,-1-1 0,0 0 0,0 0 0,0 0 0,-1-1 0,0 0 0,0 0 0,0-1 0,-1 0 0,0 0 0,0 0 0,0-1 0,4-10 0,-4 5 0,-1 0 0,0 0 0,0-1 0,-1 1 0,-1-1 0,0 0 0,-1 0 0,-1 0 0,0 1 0,-4-25 0,7 98 0,-4-44 0,1-1 0,1 1 0,4 19 0,1-3 0,1 46 0,-6-58 0,0 1 0,2 0 0,0-1 0,1 0 0,1 0 0,9 22 0,38 75-1365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22.36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6 0 24575,'-2'52'0,"1"-38"0,0 1 0,0-1 0,1 1 0,1-1 0,0 1 0,1-1 0,1 1 0,0-1 0,7 19 0,-7-30 0,-1 1 0,1-1 0,0 0 0,0 0 0,0 0 0,0 0 0,0-1 0,1 1 0,-1-1 0,1 0 0,-1 0 0,1 0 0,0-1 0,0 1 0,0-1 0,0 0 0,0 0 0,0 0 0,0-1 0,1 1 0,-1-1 0,0 0 0,0 0 0,0-1 0,0 1 0,1-1 0,7-2 0,-5 2 0,0-1 0,0 0 0,0 0 0,0-1 0,0 0 0,0 0 0,-1-1 0,1 1 0,-1-1 0,0-1 0,0 1 0,-1-1 0,1 0 0,-1 0 0,5-8 0,-2-1 0,-2-1 0,0 0 0,0 0 0,-1-1 0,-1 1 0,-1-1 0,3-33 0,-7 68 0,1-1 0,1 0 0,1 0 0,0 0 0,9 32 0,37 99 0,-40-127 0,4 13 0,-2 1 0,-2 0 0,-1 0 0,3 51 0,-10-84 0,0 0 0,0 0 0,-1 0 0,1 0 0,-1 0 0,1 0 0,-1 0 0,0 0 0,0 0 0,-1 0 0,1-1 0,0 1 0,-1 0 0,0-1 0,0 1 0,-3 3 0,0-1 0,0-1 0,-1 0 0,1 0 0,-1 0 0,0 0 0,0-1 0,-7 3 0,-8 2 0,-1-1 0,1-1 0,-38 5 0,54-10-54,1 0-1,-1-1 0,0 1 1,0-1-1,1 0 1,-1 0-1,0 0 0,0-1 1,0 0-1,1 0 1,-1 0-1,1 0 0,-1-1 1,1 0-1,-1 0 0,1 0 1,0 0-1,0-1 1,0 1-1,0-1 0,0 0 1,0 0-1,1-1 1,-6-6-1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23.75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24575,'19'349'0,"6"-193"-1365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25.22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22 2 24575,'14'-1'0,"-6"1"0,0 0 0,-1 0 0,1 1 0,0 0 0,-1 0 0,10 3 0,-14-3 0,0 0 0,-1 1 0,1-1 0,-1 1 0,1 0 0,-1-1 0,0 1 0,0 0 0,0 0 0,0 1 0,0-1 0,0 0 0,-1 1 0,1-1 0,-1 1 0,1-1 0,-1 1 0,0 0 0,0 0 0,1 3 0,-1 0 0,0-1 0,0 1 0,-1-1 0,0 1 0,0-1 0,0 1 0,0-1 0,-1 1 0,0-1 0,0 1 0,-1-1 0,1 0 0,-1 1 0,0-1 0,-1 0 0,1 0 0,-1 0 0,0-1 0,0 1 0,0-1 0,-1 1 0,0-1 0,0 0 0,0-1 0,0 1 0,0-1 0,-1 1 0,0-1 0,1-1 0,-1 1 0,0-1 0,0 1 0,-1-1 0,1-1 0,0 1 0,-1-1 0,1 0 0,-1 0 0,-7-1 0,12 1 0,1-1 0,-1 0 0,0 0 0,1 0 0,-1 0 0,1 0 0,-1 0 0,1 0 0,-1 0 0,0 0 0,1 0 0,-1 0 0,1 0 0,-1-1 0,1 1 0,-1 0 0,1 0 0,-1-1 0,1 1 0,-1 0 0,1-1 0,-1 1 0,1 0 0,-1-1 0,1 1 0,0-1 0,-1 1 0,1 0 0,0-1 0,-1 1 0,1-1 0,-1 0 0,10-16 0,25-16 0,-22 25 0,0 1 0,1 0 0,0 1 0,0 0 0,0 1 0,0 1 0,1 0 0,23-4 0,-13 5 0,0 0 0,0 2 0,1 0 0,30 5 0,-50-3 0,1 0 0,0 0 0,-1 1 0,0 0 0,1 0 0,-1 1 0,0-1 0,0 1 0,0 0 0,-1 1 0,1-1 0,-1 1 0,1 0 0,-1 0 0,-1 0 0,1 0 0,0 1 0,-1 0 0,0-1 0,0 1 0,-1 0 0,1 1 0,-1-1 0,0 0 0,0 1 0,-1-1 0,2 9 0,0 0 0,-1 0 0,0 0 0,-1-1 0,-1 1 0,0 0 0,-1 0 0,0 0 0,-1 0 0,-1 0 0,-5 18 0,3-22 0,0 0 0,0-1 0,-1 1 0,0-1 0,0 0 0,-1-1 0,0 1 0,-1-1 0,0-1 0,0 1 0,-11 6 0,4-3 0,-2-1 0,1 0 0,-1-1 0,-1-1 0,-26 9 0,-25-2-1365,36-11-5461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27.17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232 1 24575,'21'-1'0,"11"2"0,-34 2 0,-20 4 0,6-2 0,-1 2 0,1 0 0,0 1 0,0 1 0,1 1 0,0 0 0,-16 14 0,-39 25 0,66-46 0,0 1 0,0-1 0,1 0 0,-1 1 0,1 0 0,0 0 0,0 0 0,1 0 0,-1 0 0,1 1 0,0-1 0,0 1 0,0 0 0,1-1 0,-1 1 0,1 0 0,0 0 0,0 7 0,0-1 0,1 0 0,-1-1 0,2 1 0,0 0 0,0-1 0,1 1 0,4 16 0,-4-23 0,0-1 0,0 1 0,0-1 0,0 0 0,1 1 0,-1-1 0,1 0 0,0-1 0,0 1 0,0 0 0,0-1 0,1 0 0,-1 1 0,1-1 0,-1-1 0,1 1 0,0 0 0,-1-1 0,1 0 0,0 0 0,0 0 0,0 0 0,0-1 0,0 0 0,0 1 0,0-1 0,5-1 0,15 0 0,0 0 0,0-2 0,28-7 0,-43 9 0,154-23 122,-59 11-1609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8:52.1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3 24575,'29'-2'0,"31"2"0,-57 0 0,1 0 0,-1 1 0,1-1 0,-1 1 0,1 0 0,-1 0 0,0 0 0,1 0 0,-1 1 0,0-1 0,0 1 0,5 3 0,-8-4 0,1-1 0,-1 0 0,1 1 0,-1-1 0,1 0 0,-1 1 0,1-1 0,-1 1 0,0-1 0,1 1 0,-1-1 0,0 1 0,1-1 0,-1 1 0,0-1 0,0 1 0,0-1 0,1 1 0,-1-1 0,0 1 0,0-1 0,0 1 0,0 0 0,0-1 0,0 1 0,0-1 0,0 1 0,0 0 0,0-1 0,0 1 0,0-1 0,-1 1 0,1-1 0,-1 2 0,-19 9 0,-38-2 0,52-8 0,-135 20-1365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28.47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11 1 24575,'1'0'0,"0"0"0,0 1 0,-1-1 0,1 0 0,0 1 0,0-1 0,0 1 0,0-1 0,-1 1 0,1 0 0,0-1 0,0 1 0,-1 0 0,1-1 0,-1 1 0,1 0 0,0 0 0,-1-1 0,0 1 0,1 0 0,-1 0 0,1 0 0,-1 0 0,0 0 0,0 0 0,1 0 0,-1 1 0,4 32 0,-3-28 0,5 107 0,-10 143 0,-4-220 120,8-35-162,0 0-1,-1 0 1,1-1-1,-1 1 1,1 0-1,0 0 1,-1 0 0,0-1-1,1 1 1,-1 0-1,1 0 1,-1-1-1,0 1 1,1-1 0,-1 1-1,0-1 1,0 1-1,0-1 1,1 1-1,-1-1 1,0 1 0,0-1-1,0 0 1,0 0-1,0 1 1,0-1-1,0 0 1,0 0 0,1 0-1,-1 0 1,0 0-1,0 0 1,0 0-1,-1-1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29.32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94 24575,'5'0'0,"5"-5"0,13 0 0,12-9 0,5-2 0,7 2 0,0 3 0,1 4 0,-4 3 0,-5-2 0,-5 0 0,-3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30.99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9 275 24575,'8'0'0,"0"0"0,-1 0 0,1-1 0,0 0 0,-1 0 0,1 0 0,-1-1 0,1 0 0,9-5 0,-14 5 0,0 0 0,0-1 0,0 1 0,0-1 0,-1 0 0,1 0 0,-1 0 0,1 0 0,-1 0 0,0-1 0,0 1 0,0-1 0,-1 1 0,1-1 0,-1 0 0,0 1 0,0-1 0,0 0 0,-1 0 0,1-5 0,14-128 0,-15 135 0,0 1 0,1-1 0,-1 0 0,0 0 0,0 1 0,0-1 0,0 0 0,0 1 0,-1-1 0,1 0 0,0 1 0,-1-1 0,1 0 0,-1 1 0,0-1 0,1 1 0,-1-1 0,0 1 0,0 0 0,0-1 0,0 1 0,0 0 0,0-1 0,-1 1 0,1 0 0,0 0 0,-1 0 0,1 0 0,0 0 0,-1 0 0,1 1 0,-1-1 0,0 0 0,1 1 0,-1-1 0,0 1 0,1 0 0,-1-1 0,0 1 0,1 0 0,-1 0 0,0 0 0,1 0 0,-1 0 0,0 1 0,1-1 0,-1 0 0,0 1 0,1-1 0,-3 2 0,-2-1 0,1 1 0,0 0 0,-1 0 0,1 1 0,0-1 0,0 1 0,0 0 0,1 0 0,-1 1 0,1-1 0,0 1 0,0 0 0,0 0 0,-5 8 0,5-4 0,1 0 0,0 1 0,1-1 0,0 1 0,0-1 0,0 1 0,2 0 0,-1 10 0,5 78 0,0-37 0,-6 124 0,-2-98 0,5 1 0,20 153 0,-19-232 0,0 0 0,0 0 0,0 0 0,1 0 0,1 0 0,-1 0 0,1-1 0,1 1 0,-1-1 0,1 0 0,0-1 0,1 1 0,0-1 0,0 0 0,8 7 0,-8-10 0,-1 0 0,0 0 0,1 0 0,-1 0 0,1-1 0,0 0 0,0 0 0,0-1 0,0 1 0,0-1 0,0-1 0,0 1 0,1-1 0,-1 0 0,0 0 0,0-1 0,0 0 0,0 0 0,0-1 0,0 1 0,8-4 0,29-12 0,45-24 0,-75 34 0,0-1 0,0 0 0,-1-1 0,0 0 0,-1-1 0,0 0 0,15-17 0,-22 22 0,-1 0 0,0 1 0,-1-1 0,1 0 0,-1 0 0,0-1 0,0 1 0,-1 0 0,1-1 0,-1 1 0,0-1 0,-1 1 0,1-1 0,-1 0 0,0 1 0,-1-1 0,1 1 0,-1-1 0,0 1 0,-1-1 0,1 1 0,-1 0 0,0-1 0,0 1 0,-5-7 0,3 6 0,1 0 0,-1 1 0,-1-1 0,1 1 0,-1 0 0,0 1 0,0-1 0,0 1 0,-1 0 0,0 0 0,0 0 0,0 1 0,0 0 0,0 0 0,0 1 0,-1 0 0,0 0 0,1 0 0,-1 1 0,-11-1 0,7 1-151,0 1-1,-1 1 0,1 0 0,0 0 1,0 1-1,0 1 0,0 0 1,-11 4-1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32.68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71 24575,'0'0'0,"0"0"0,0 0 0,0 0 0,0 0 0,0 0 0,0-1 0,0 1 0,0 0 0,0 0 0,0 0 0,0 0 0,0 0 0,0 0 0,0 0 0,0 0 0,0-1 0,0 1 0,0 0 0,0 0 0,0 0 0,0 0 0,0 0 0,0 0 0,0 0 0,0 0 0,1 0 0,-1-1 0,0 1 0,0 0 0,0 0 0,0 0 0,0 0 0,0 0 0,0 0 0,0 0 0,0 0 0,0 0 0,1 0 0,-1 0 0,0 0 0,0 0 0,0 0 0,0 0 0,0 0 0,0 0 0,0 0 0,1 0 0,-1 0 0,0 0 0,0 0 0,0 0 0,0 0 0,0 0 0,0 0 0,0 0 0,0 0 0,1 0 0,-1 0 0,0 0 0,0 0 0,0 0 0,0 0 0,0 0 0,0 0 0,0 0 0,0 1 0,0-1 0,10 10 0,5 14 0,-4 7 0,-7-21 0,-1 0 0,1 0 0,0 0 0,1 0 0,0-1 0,11 14 0,-14-20 0,1 0 0,0-1 0,0 0 0,0 0 0,0 1 0,0-2 0,1 1 0,-1 0 0,0-1 0,1 1 0,-1-1 0,1 0 0,0 0 0,-1-1 0,1 1 0,0-1 0,-1 1 0,1-1 0,0 0 0,0-1 0,-1 1 0,1-1 0,6-1 0,17-5 0,-1-2 0,1-1 0,-1-1 0,-1-1 0,0-1 0,44-31 0,-60 37 0,0 0 0,-1-1 0,0 0 0,0-1 0,7-10 0,-13 16 0,0 0 0,0 0 0,0 0 0,-1 0 0,1 0 0,-1-1 0,0 1 0,0 0 0,1-6 0,-2 8 0,0-1 0,0 1 0,0-1 0,0 1 0,-1-1 0,1 1 0,0-1 0,-1 1 0,1-1 0,-1 1 0,1 0 0,-1-1 0,0 1 0,1 0 0,-1-1 0,0 1 0,0 0 0,0 0 0,0 0 0,0 0 0,0 0 0,-2-2 0,2 3 0,1-1 0,-1 0 0,0 1 0,1-1 0,-1 1 0,0-1 0,0 1 0,1-1 0,-1 1 0,0 0 0,0-1 0,0 1 0,0 0 0,1 0 0,-1-1 0,0 1 0,0 0 0,0 0 0,0 0 0,0 0 0,0 0 0,1 0 0,-1 1 0,0-1 0,0 0 0,0 0 0,0 0 0,0 1 0,-1 0 0,1 0 0,0 1 0,0-1 0,0 1 0,0-1 0,0 1 0,0-1 0,0 1 0,0-1 0,1 1 0,-1 0 0,1 0 0,-1-1 0,0 4 0,0 4 0,0 0 0,1-1 0,0 1 0,2 17 0,2-9 0,1-1 0,1 1 0,0-1 0,17 29 0,5 13 0,-23-46 0,-2 0 0,0 1 0,0-1 0,-1 0 0,-1 1 0,0 18 0,-7 76 0,5-102 4,0-1-1,0 0 1,0 1 0,-1-1-1,1 0 1,-1 0-1,0 0 1,0 0 0,-1 0-1,1-1 1,-1 1-1,0-1 1,0 1-1,0-1 1,0 0 0,0 0-1,-1 0 1,1-1-1,-1 1 1,0-1 0,0 0-1,-4 2 1,-11 4-167,0-1 0,0-1 0,-33 6 0,25-6-633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33.73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52 0 24575,'0'9'0,"0"6"0,0 10 0,-4 13 0,-2 5 0,1 2 0,-4-1 0,1-4 0,0-5 0,3-3 0,2-4 0,1-2 0,1-2 0,1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34.39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52 24575,'1'-2'0,"-1"0"0,0 0 0,1 0 0,-1 0 0,1 0 0,0 0 0,0 0 0,0 0 0,0 0 0,0 0 0,0 0 0,0 0 0,0 1 0,1-1 0,-1 1 0,1-1 0,0 1 0,-1-1 0,1 1 0,0 0 0,0 0 0,-1 0 0,1 0 0,0 0 0,0 0 0,0 0 0,0 0 0,1 1 0,-1-1 0,0 1 0,2 0 0,12-3 0,0 1 0,0 1 0,20 1 0,-16 0 0,421 0 0,-193 2 0,-214-2 0,-27 5 0,-14 2 0,-17 5 0,-35 14-1365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35.95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 1 24575,'-2'97'0,"5"105"0,-3-199 0,1-1 0,-1 1 0,1-1 0,-1 1 0,1-1 0,0 0 0,0 1 0,0-1 0,0 0 0,1 0 0,-1 0 0,1 0 0,-1 0 0,1 0 0,0 0 0,-1 0 0,1-1 0,0 1 0,0-1 0,0 1 0,1-1 0,-1 0 0,0 0 0,0 1 0,1-2 0,-1 1 0,1 0 0,-1 0 0,1-1 0,3 1 0,9 0 0,0 1 0,0-2 0,0 0 0,16-3 0,-4 1 0,-23 2 0,0 0 0,-1 0 0,1 0 0,-1-1 0,1 0 0,-1 1 0,1-1 0,-1 0 0,0-1 0,1 1 0,-1-1 0,0 1 0,0-1 0,0 0 0,0 0 0,0 0 0,0-1 0,3-3 0,-4 3 0,0-1 0,0 0 0,0 0 0,-1 0 0,1 0 0,-1 0 0,0 0 0,0 0 0,0 0 0,-1 0 0,0-1 0,1 1 0,-1 0 0,-1 0 0,0-7 0,-1 2 0,0 1 0,0-1 0,-1 0 0,0 1 0,-1 0 0,0-1 0,0 2 0,0-1 0,-11-14 0,-57-60 0,69 80 0,-6-8-341,-1 0 0,-1 0-1,-21-14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39.08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24575,'0'675'-1365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40.80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281 0 24575,'-17'1'0,"1"0"0,-1 0 0,0 2 0,-29 8 0,42-10 0,-1 1 0,1 0 0,-1 0 0,1 0 0,0 0 0,0 1 0,0 0 0,0-1 0,-6 8 0,9-9 0,-1 1 0,1 0 0,0 0 0,-1 0 0,1 0 0,0 0 0,1 0 0,-1 0 0,0 1 0,0-1 0,1 0 0,0 0 0,-1 1 0,1-1 0,0 0 0,0 1 0,0-1 0,0 0 0,1 0 0,-1 1 0,1 2 0,1 0 0,0 0 0,0-1 0,0 1 0,1-1 0,0 1 0,-1-1 0,1 0 0,1 0 0,-1 0 0,7 5 0,47 36 0,-17-15 0,-29-19 0,1 0 0,0-1 0,0-1 0,1 0 0,0-1 0,0 0 0,1-1 0,0-1 0,0 0 0,1-1 0,-1 0 0,17 2 0,-6 3 0,-25-9 0,0-1 0,1 0 0,-1 1 0,0-1 0,0 1 0,0-1 0,0 0 0,0 1 0,1-1 0,-1 1 0,0-1 0,0 0 0,0 1 0,0-1 0,0 1 0,0-1 0,0 1 0,0-1 0,-1 0 0,1 1 0,0-1 0,0 1 0,0-1 0,0 0 0,0 1 0,-1-1 0,1 0 0,0 1 0,0-1 0,-1 0 0,1 1 0,-1 0 0,-41 28 0,24-19 0,-55 35 0,45-30 0,2 2 0,-1 1 0,2 1 0,-29 28 0,27-20 0,2 1 0,1 2 0,-24 39 0,45-64-67,-1-1-14,0 1 0,1 0-1,0 1 1,0-1 0,0 0 0,1 1 0,0 0 0,0-1 0,0 1 0,1 0 0,-1 0-1,2 0 1,-1 0 0,1 0 0,0 13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42.59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27 1 24575,'-5'4'0,"0"14"0,-1 9 0,2 7 0,0 3 0,3 4 0,-1-2 0,2-2 0,0-4 0,0-4 0,0-1 0,1-2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8:54.0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87 160 24575,'-5'0'0,"1"0"0,-1-1 0,1 0 0,0 0 0,-1 0 0,1 0 0,0-1 0,-1 1 0,1-1 0,0 0 0,0 0 0,1-1 0,-1 1 0,0-1 0,-3-4 0,5 6 0,0-1 0,1 1 0,0-1 0,-1 0 0,1 0 0,0 0 0,0 1 0,0-1 0,0 0 0,0 0 0,1-1 0,-1 1 0,1 0 0,-1 0 0,1 0 0,0 0 0,-1 0 0,1-1 0,0 1 0,1 0 0,-1 0 0,0 0 0,1 0 0,-1 0 0,1-1 0,-1 1 0,1 0 0,0 0 0,0 0 0,0 1 0,0-1 0,0 0 0,2-2 0,2-2 0,1 1 0,-1-1 0,1 1 0,0 0 0,1 0 0,-1 1 0,1-1 0,0 1 0,11-4 0,-16 7 0,0 0 0,0 0 0,-1 0 0,1 0 0,0 0 0,1 1 0,-1-1 0,0 1 0,0-1 0,0 1 0,0 0 0,0 0 0,0 0 0,1 0 0,-1 0 0,0 0 0,0 1 0,0-1 0,0 1 0,0-1 0,0 1 0,0 0 0,0 0 0,0 0 0,0 0 0,0 0 0,0 0 0,-1 1 0,1-1 0,-1 1 0,1-1 0,-1 1 0,1-1 0,-1 1 0,0 0 0,0 0 0,1 0 0,0 3 0,-1-3-38,-1 1 0,1-1 0,-1 1 1,0-1-1,0 1 0,0-1 0,0 1 0,0-1 0,-1 1 0,1-1 0,-1 1 0,0-1 0,1 0 0,-1 1 0,0-1 0,0 0 1,-1 1-1,1-1 0,0 0 0,-1 0 0,1 0 0,-1 0 0,0 0 0,1-1 0,-1 1 0,0 0 0,0-1 0,0 0 0,0 1 1,-1-1-1,1 0 0,0 0 0,-1 0 0,1 0 0,-4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43.75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0 154 24575,'7'-6'0,"0"1"0,0 0 0,1 0 0,0 1 0,12-5 0,25-16 0,-42 23 0,21-16 0,0 2 0,30-16 0,-43 28 0,-1-1 0,1 1 0,0 1 0,0 0 0,1 1 0,-1 0 0,0 0 0,20 1 0,-22 0 0,-1 2 0,1-1 0,-1 1 0,0 0 0,1 1 0,-1 0 0,0 0 0,11 5 0,-15-5 0,0 0 0,0 1 0,-1 0 0,1-1 0,-1 1 0,1 1 0,-1-1 0,0 0 0,0 1 0,-1 0 0,1-1 0,-1 1 0,0 0 0,0 0 0,0 0 0,0 1 0,1 6 0,2 12-125,-1 0 0,-1 1 1,-1-1-1,-1 1 0,-3 30 0,1-38-491,0 19-6210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45.59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53 1 24575,'-2'0'0,"0"0"0,0 0 0,0 0 0,0 0 0,1 1 0,-1-1 0,0 1 0,0 0 0,0-1 0,1 1 0,-1 0 0,0 0 0,1 0 0,-1 0 0,1 0 0,-1 0 0,1 1 0,0-1 0,-1 0 0,1 1 0,0-1 0,-2 3 0,1 1 0,0-1 0,0 1 0,0-1 0,1 1 0,0 0 0,0 0 0,0-1 0,-1 10 0,2-2 0,0-1 0,1 0 0,0 0 0,0 0 0,1 0 0,1-1 0,5 18 0,-2-17 0,0 0 0,1-1 0,0 1 0,0-2 0,1 1 0,0-1 0,1 0 0,0-1 0,0 0 0,1 0 0,0-1 0,0 0 0,1-1 0,0 0 0,0-1 0,14 5 0,12 3 0,1-3 0,0-1 0,70 7 0,-105-15 0,0 0 0,-1-1 0,1 0 0,0 1 0,0-1 0,0 0 0,0-1 0,0 1 0,-1 0 0,1-1 0,0 1 0,0-1 0,-1 0 0,1 0 0,0 0 0,-1-1 0,1 1 0,-1 0 0,1-1 0,-1 0 0,0 1 0,2-3 0,-1 0 0,-1-1 0,0 1 0,0 0 0,0-1 0,-1 1 0,1-1 0,-1 0 0,0 1 0,-1-1 0,1 0 0,-1 0 0,0-7 0,1-6 0,-1 0 0,-1 1 0,-1-1 0,0 0 0,-1 1 0,-9-27 0,11 39 0,-1-1 0,-1 1 0,1 0 0,-1 0 0,0 0 0,0 1 0,0-1 0,-1 1 0,0 0 0,0 0 0,0 0 0,0 0 0,0 0 0,-1 1 0,0 0 0,1 0 0,-1 0 0,0 1 0,-1 0 0,1 0 0,0 0 0,-1 0 0,1 1 0,-8-1 0,-126-13 0,88 9-1365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46.88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24575,'3'2'0,"0"0"0,-1 0 0,1 0 0,-1 1 0,0-1 0,0 0 0,0 1 0,0 0 0,0-1 0,0 1 0,-1 0 0,1 0 0,-1 0 0,0 0 0,1 0 0,-2 0 0,2 4 0,8 60 0,-9-55 0,24 162 32,-11-85-730,3 107-1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48.42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1 507 24575,'8'-8'0,"1"1"0,0 0 0,0 0 0,0 1 0,1 0 0,0 1 0,0 0 0,17-6 0,3 3 0,52-10 0,6-1 0,-81 17 0,-1 0 0,0 0 0,1-1 0,-1 0 0,0 0 0,0-1 0,-1 0 0,1 0 0,-1 0 0,0-1 0,0 1 0,0-1 0,-1 0 0,1-1 0,-1 1 0,0-1 0,-1 0 0,0 0 0,0 0 0,0 0 0,0 0 0,2-11 0,-3 5 0,1-1 0,-2 1 0,1-1 0,-2 0 0,0 1 0,0-1 0,-1 0 0,-1 1 0,0-1 0,-1 1 0,-5-16 0,-21-91 0,29 188 0,13 57-682,-4 156-1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50.53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 0 24575,'-2'131'0,"5"140"0,-3-270 0,0 1 0,1-1 0,-1 0 0,0 1 0,1-1 0,-1 0 0,1 0 0,-1 1 0,1-1 0,0 0 0,-1 0 0,1 0 0,0 0 0,0 0 0,0 0 0,0 0 0,0 0 0,0 0 0,0 0 0,0-1 0,0 1 0,0 0 0,2 0 0,1 1 0,1-1 0,-1 0 0,0 0 0,0 0 0,0-1 0,1 1 0,6-1 0,3-1 0,0 0 0,0-1 0,24-7 0,-28 6 0,0-1 0,-1 0 0,0 0 0,0-1 0,0 0 0,0 0 0,-1-1 0,0 0 0,0-1 0,-1 0 0,1 0 0,-2-1 0,1 1 0,-1-2 0,0 1 0,-1 0 0,6-13 0,-3 5 0,-2-2 0,0 1 0,0-1 0,-2 0 0,0 0 0,-2 0 0,0-1 0,0-29 0,-5 134-77,0 60 265,4-126-483,0 1-1,2-1 1,0 0 0,12 39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51.69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77 1 24575,'0'8'0,"0"12"0,-8 14 0,-3 7 0,0 4 0,2-2 0,-1 2 0,0 0 0,3-2 0,1-5 0,3-5 0,2-3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53.60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1 205 24575,'24'-1'0,"-11"1"0,0 0 0,0 0 0,0 1 0,20 5 0,-29-5 0,1 0 0,-1 1 0,0 0 0,0 0 0,-1 0 0,1 0 0,0 1 0,-1-1 0,1 1 0,-1 0 0,0 0 0,0 0 0,0 1 0,0-1 0,-1 1 0,1-1 0,2 7 0,12 36 0,5 13 0,-21-57 0,1 0 0,-1 1 0,1-1 0,-1 0 0,1 0 0,0 0 0,-1 0 0,1 0 0,0 0 0,1 0 0,-1-1 0,0 1 0,0-1 0,1 0 0,-1 1 0,0-1 0,1 0 0,3 1 0,-4-2 0,-1 0 0,1 0 0,0 0 0,-1 0 0,1-1 0,-1 1 0,1 0 0,-1-1 0,0 1 0,1-1 0,-1 1 0,1-1 0,-1 0 0,0 0 0,1 1 0,-1-1 0,0 0 0,0 0 0,0 0 0,0 0 0,0-1 0,0 1 0,0 0 0,0 0 0,0-1 0,0 1 0,-1 0 0,1-1 0,-1 1 0,1-1 0,-1 1 0,1 0 0,-1-1 0,1-2 0,7-58 0,-8 59 0,1-61 0,-3 43 0,2 0 0,1 0 0,1 0 0,0 0 0,8-27 0,-9 43 0,1 0 0,0 1 0,0-1 0,0 0 0,1 1 0,0 0 0,-1-1 0,2 1 0,-1 0 0,0 1 0,1-1 0,0 0 0,-1 1 0,1 0 0,1 0 0,-1 0 0,0 1 0,1-1 0,-1 1 0,1 0 0,0 0 0,0 1 0,0-1 0,0 1 0,0 0 0,10 0 0,-6 0 0,1 0 0,0 1 0,-1 0 0,1 1 0,0 0 0,-1 0 0,1 1 0,10 3 0,-17-3 0,1-1 0,-1 0 0,0 1 0,0 0 0,0 0 0,0 0 0,0 0 0,0 0 0,0 1 0,-1-1 0,1 1 0,-1 0 0,1-1 0,-1 1 0,0 0 0,0 1 0,-1-1 0,1 0 0,-1 0 0,1 1 0,-1-1 0,0 1 0,0-1 0,0 7 0,2 38 0,-2-1 0,-5 49 0,0 16 0,4 82-1365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55.91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233 164 24575,'-3'-1'0,"0"1"0,0-1 0,1 0 0,-1 0 0,0 0 0,0 0 0,1 0 0,-1 0 0,1-1 0,-1 1 0,1-1 0,0 0 0,-1 0 0,1 0 0,0 0 0,-2-3 0,-35-47 0,17 22 0,17 23 0,-1 0 0,0 1 0,0 0 0,-1 0 0,0 1 0,-13-9 0,18 14 0,1-1 0,0 0 0,-1 1 0,0-1 0,1 1 0,-1-1 0,1 1 0,-1 0 0,0 0 0,1 0 0,-1 0 0,1 0 0,-1 0 0,0 0 0,1 0 0,-1 0 0,1 1 0,-1-1 0,1 1 0,-1-1 0,1 1 0,-1 0 0,1 0 0,-1-1 0,1 1 0,0 0 0,-1 0 0,1 0 0,0 1 0,0-1 0,0 0 0,0 0 0,0 1 0,0-1 0,0 0 0,0 1 0,1-1 0,-1 1 0,0-1 0,1 1 0,-1-1 0,1 1 0,0-1 0,-1 3 0,-3 16 0,0 1 0,1-1 0,1 1 0,2-1 0,-1 1 0,6 37 0,-1 10 0,-5-43 0,1-16 0,-1 1 0,1-1 0,1 0 0,0 0 0,3 12 0,-4-19 0,1 0 0,0 0 0,0 0 0,0 0 0,0 0 0,0 0 0,0 0 0,0 0 0,1 0 0,-1 0 0,1-1 0,0 1 0,-1-1 0,1 1 0,0-1 0,0 1 0,0-1 0,0 0 0,0 0 0,0 0 0,0 0 0,0 0 0,1-1 0,-1 1 0,4 0 0,2 0 0,-1 0 0,0 0 0,1 0 0,-1-1 0,0 0 0,1-1 0,-1 0 0,0 0 0,0 0 0,1-1 0,-1 0 0,0-1 0,-1 1 0,11-6 0,-12 4 0,0 1 0,-1-1 0,0 0 0,0 0 0,0 0 0,0-1 0,0 1 0,-1-1 0,0 0 0,0 0 0,0 0 0,-1-1 0,0 1 0,0 0 0,0-1 0,0 0 0,-1 1 0,1-11 0,0-34 0,1 60 0,1 1 0,0 0 0,1-1 0,0 0 0,1 0 0,6 9 0,2 4 0,-9-18 0,-1 1 0,1 0 0,0-1 0,1 0 0,-1 0 0,1-1 0,0 1 0,0-1 0,1-1 0,-1 1 0,1-1 0,0 0 0,0 0 0,11 2 0,-5-1 0,0 1 0,0 1 0,13 8 0,47 40-1365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1:58.45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24575,'0'4'0,"0"10"0,0 11 0,0 5 0,4 7 0,1 9 0,1 1 0,-2-3 0,-1-5 0,-1-5 0,-1-3 0,-1-4 0,0-2 0,0 0 0,4 3 0,1 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00.32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1 398 24575,'0'-1'0,"1"0"0,-1 1 0,1-1 0,-1 0 0,1 0 0,-1 0 0,1 1 0,-1-1 0,1 0 0,0 1 0,-1-1 0,1 1 0,0-1 0,0 1 0,-1-1 0,1 1 0,0-1 0,0 1 0,0 0 0,0-1 0,0 1 0,0 0 0,-1 0 0,1 0 0,1-1 0,30-3 0,-27 3 0,96-7 0,-67 7 0,1-2 0,0-1 0,-1-2 0,48-14 0,-79 19 0,1-1 0,-1 0 0,0 0 0,0 0 0,0-1 0,0 1 0,0-1 0,-1 1 0,1-1 0,-1 0 0,1 0 0,-1 0 0,0-1 0,0 1 0,-1 0 0,1-1 0,-1 1 0,1-1 0,-1 1 0,0-1 0,-1 0 0,1 0 0,0 1 0,-1-6 0,1 2 0,-1-1 0,0 0 0,0 1 0,-1-1 0,0 0 0,0 1 0,-1-1 0,0 1 0,0-1 0,-7-12 0,4 18 0,1 11 0,1 13 0,-2 136 0,5-142 0,2 0 0,0 1 0,0-1 0,2 0 0,0 0 0,1 0 0,10 23 0,-12-35 0,0 1 0,0-1 0,1-1 0,-1 1 0,1 0 0,0-1 0,0 0 0,0 0 0,1 0 0,-1 0 0,0-1 0,1 0 0,0 0 0,0 0 0,0 0 0,-1-1 0,1 0 0,1 0 0,-1 0 0,0 0 0,8-1 0,11 1 0,0-2 0,-1 0 0,31-7 0,-46 7 0,1 0 0,-1-1 0,0 0 0,0 0 0,-1-1 0,1 0 0,0-1 0,-1 0 0,0 0 0,0 0 0,0-1 0,0 0 0,-1 0 0,0-1 0,0 0 0,7-9 0,-7 6 0,-1 0 0,0-1 0,-1 1 0,0-1 0,0 0 0,-1-1 0,0 1 0,-1 0 0,0-1 0,-1 1 0,0-1 0,-1-13 0,0 11 0,1-17 0,-1 0 0,-2 0 0,-1 0 0,-10-47 0,11 71 0,1 0 0,-1-1 0,-1 1 0,1 0 0,-1 0 0,0 0 0,0 1 0,-1-1 0,0 1 0,0 0 0,0 0 0,0 0 0,-1 0 0,0 1 0,0 0 0,0 0 0,-1 0 0,1 0 0,-1 1 0,0 0 0,0 0 0,0 1 0,0 0 0,0 0 0,0 0 0,-1 1 0,-8-1 0,6 2-136,0 0-1,0 1 1,1 0-1,-1 0 1,0 1-1,1 1 1,-1-1-1,1 1 0,-15 8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8:58.0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1 238 24575,'8'-1'0,"-1"0"0,1-1 0,0 0 0,-1 0 0,0-1 0,1 0 0,-1 0 0,0 0 0,0-1 0,-1 0 0,1-1 0,-1 1 0,0-1 0,8-8 0,37-26 0,9-6 0,-49 34 0,1 1 0,26-16 0,-32 23 0,-1 1 0,0 0 0,0-1 0,1 2 0,-1-1 0,1 1 0,0 0 0,0 0 0,-1 0 0,1 1 0,11 0 0,-11 1 0,0 0 0,0 0 0,0 0 0,0 1 0,0 0 0,-1 0 0,1 0 0,-1 1 0,1-1 0,-1 1 0,0 1 0,5 3 0,1 3 0,-1 1 0,0-1 0,13 19 0,9 10 0,-30-36 0,1 0 0,-1-1 0,1 1 0,0-1 0,0 0 0,0 0 0,0 0 0,0 0 0,0 0 0,1-1 0,-1 1 0,0-1 0,1 0 0,0 0 0,-1-1 0,1 1 0,5 0 0,-3-1 0,1-1 0,-1 0 0,0 0 0,0 0 0,0-1 0,0 0 0,0 0 0,-1 0 0,10-6 0,7-5 0,-1-2 0,0-1 0,36-36 0,-50 46 0,3-4 0,1 1 0,-1 0 0,2 1 0,-1 0 0,24-11 0,-31 18 0,-1-1 0,1 0 0,-1 1 0,1 0 0,0 0 0,0 0 0,-1 0 0,1 1 0,0-1 0,0 1 0,0 0 0,0 0 0,0 1 0,-1-1 0,1 1 0,0-1 0,0 1 0,0 1 0,-1-1 0,1 0 0,-1 1 0,1 0 0,-1 0 0,1 0 0,4 4 0,42 49 20,-40-43-218,0 0 0,1-1 0,0 0 0,1-1 1,0 0-1,17 10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02.48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174 1 24575,'-3'33'0,"0"1"0,-3-1 0,0 0 0,-16 44 0,-2 11 0,-29 202 0,10-43 0,30-160-1365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03.99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506 57 24575,'0'-2'0,"-1"1"0,1-1 0,0 0 0,-1 0 0,1 0 0,-1 0 0,1 0 0,-1 1 0,0-1 0,0 0 0,1 1 0,-1-1 0,-1 0 0,1 1 0,0-1 0,0 1 0,0 0 0,-1-1 0,1 1 0,-1 0 0,1 0 0,-1 0 0,0 0 0,1 0 0,-1 0 0,0 0 0,0 1 0,1-1 0,-1 1 0,-2-1 0,-7-2 0,-1 1 0,1 1 0,-23 0 0,17 0 0,-29-1 0,-2-2 0,0 3 0,1 2 0,-73 10 0,117-11 0,-1 1 0,1 0 0,-1 0 0,1 0 0,-1 1 0,1-1 0,0 1 0,-1 0 0,1 0 0,0 0 0,0 0 0,1 1 0,-1-1 0,0 1 0,1 0 0,-1-1 0,1 1 0,0 0 0,0 0 0,0 1 0,0-1 0,1 0 0,0 1 0,-1-1 0,1 1 0,-1 5 0,0 6 0,0 1 0,1-1 0,1 1 0,3 31 0,-2-41 0,-1 0 0,1 0 0,0 1 0,1-1 0,-1 0 0,1 0 0,0 0 0,1-1 0,-1 1 0,1-1 0,1 1 0,-1-1 0,8 9 0,-8-11 0,2 1 0,-1-1 0,0 0 0,1 0 0,-1-1 0,1 1 0,0-1 0,0 0 0,0 0 0,0-1 0,0 1 0,0-1 0,0 0 0,0-1 0,1 1 0,8-1 0,204-8 0,-231 14 0,0-1 0,0 2 0,0-1 0,1 2 0,0 0 0,-17 14 0,8-6 0,-13 9-273,0 1 0,2 2 0,2 1 0,-42 49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05.39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38 1 24575,'-1'0'0,"-1"0"0,1 0 0,-1 0 0,1 0 0,-1 0 0,1 0 0,0 1 0,-1-1 0,1 0 0,0 1 0,-1-1 0,1 1 0,0 0 0,0-1 0,-1 1 0,1 0 0,0 0 0,0 0 0,0 0 0,0 0 0,0 0 0,0 0 0,0 0 0,-1 3 0,1-2 0,0 1 0,0 0 0,0 0 0,1 0 0,-1 0 0,1 0 0,0 0 0,0 0 0,0 0 0,0 0 0,1 4 0,2 7 0,0 1 0,1-1 0,10 24 0,-8-25 0,0-1 0,0 0 0,2 0 0,-1 0 0,1-1 0,1-1 0,0 1 0,1-1 0,11 9 0,10 4 0,63 38 0,-89-59 0,13 9-273,-1 1 0,0 0 0,-1 1 0,27 28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06.43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595 1 24575,'-4'0'0,"0"1"0,0 0 0,1 0 0,-1 0 0,0 1 0,0 0 0,1-1 0,-1 1 0,1 0 0,-1 0 0,1 1 0,0-1 0,0 1 0,0 0 0,0 0 0,1 0 0,-1 0 0,-2 4 0,-9 12 0,-21 41 0,21-34 0,-8 5 0,0 0 0,-48 49 0,42-51 0,2 2 0,-28 41 0,49-64 0,0 0 0,-1 0 0,0 0 0,0-1 0,-1 0 0,0 0 0,0-1 0,-16 11 0,10-11 0,1 0 0,0-1 0,-1 0 0,0-1 0,-24 5 0,16-6-35,15-3-112,1 0-1,0 1 0,0 0 0,0 0 0,0 0 0,0 1 1,0-1-1,-4 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07.96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28 24575,'2'1'0,"-1"-1"0,0 1 0,0 0 0,0-1 0,0 1 0,0 0 0,0 0 0,0 0 0,-1 0 0,1 0 0,0 0 0,0 0 0,-1 0 0,1 0 0,-1 0 0,1 0 0,-1 0 0,1 0 0,-1 1 0,1-1 0,-1 0 0,0 0 0,0 0 0,0 2 0,6 36 0,-6-35 0,3 51 0,-4-43 0,1 0 0,1 0 0,0 0 0,1 0 0,4 16 0,-4-24 0,0 0 0,0 0 0,0 0 0,0 0 0,1 0 0,0 0 0,0-1 0,0 1 0,0-1 0,0 0 0,0 0 0,1 0 0,0 0 0,0-1 0,-1 1 0,1-1 0,1 0 0,4 2 0,2 0 0,-1 0 0,1 0 0,0-1 0,1-1 0,-1 0 0,0-1 0,0 0 0,1 0 0,-1-1 0,1-1 0,-1 0 0,0 0 0,1-1 0,13-5 0,-18 5 0,-1-1 0,1 0 0,0 0 0,-1-1 0,0 0 0,1 0 0,-1 0 0,-1-1 0,1 0 0,-1 0 0,0 0 0,0-1 0,0 0 0,-1 0 0,0 0 0,0 0 0,-1-1 0,0 1 0,0-1 0,0 0 0,-1 0 0,3-14 0,-3 14 0,-1 0 0,0 1 0,0-1 0,-1 0 0,0 0 0,0 1 0,0-1 0,-1 0 0,0 1 0,0-1 0,-1 0 0,0 1 0,0 0 0,-1-1 0,1 1 0,-6-8 0,4 9 0,0 0 0,0 0 0,-1 1 0,1 0 0,-1 0 0,0 0 0,0 1 0,0-1 0,-1 1 0,1 0 0,-1 1 0,0-1 0,0 1 0,0 1 0,0-1 0,0 1 0,0 0 0,-7-1 0,-33 0-1365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09.705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 1 24575,'-2'46'0,"0"-31"0,1-1 0,1 0 0,0 1 0,1-1 0,1 0 0,5 22 0,-6-34 0,1 1 0,0 0 0,-1-1 0,1 0 0,0 1 0,0-1 0,0 0 0,1 0 0,-1 0 0,0 0 0,1 0 0,-1-1 0,1 1 0,0-1 0,0 0 0,-1 0 0,1 0 0,0 0 0,0 0 0,0 0 0,0-1 0,0 1 0,6-1 0,9 1 0,0-1 0,32-4 0,-38 3 0,18-2 0,49-12 0,-70 13 0,0-1 0,0 1 0,0-2 0,0 1 0,-1-1 0,0-1 0,0 0 0,0 0 0,13-11 0,-20 15 0,1 0 0,-1 0 0,1 0 0,-1-1 0,0 1 0,1 0 0,-1-1 0,0 0 0,0 1 0,0-1 0,0 1 0,0-1 0,-1 0 0,1 0 0,0 0 0,-1 1 0,1-1 0,-1 0 0,0 0 0,0 0 0,0 0 0,0 0 0,0 0 0,0 0 0,0 0 0,0 1 0,-1-1 0,1 0 0,-1 0 0,1 0 0,-1 0 0,0 1 0,0-1 0,0 0 0,0 1 0,0-1 0,0 1 0,0-1 0,-1 1 0,1-1 0,0 1 0,-1 0 0,1 0 0,-1 0 0,1 0 0,-1 0 0,0 0 0,0 0 0,1 0 0,-1 0 0,-2 0 0,1 0 0,1 0 0,-1 0 0,1 1 0,-1-1 0,0 1 0,1-1 0,-1 1 0,0 0 0,1 0 0,-1 0 0,0 0 0,1 0 0,-1 1 0,0-1 0,1 1 0,-1 0 0,1 0 0,-1 0 0,1 0 0,-1 0 0,1 1 0,0-1 0,-1 0 0,1 1 0,0 0 0,0 0 0,0 0 0,0 0 0,1 0 0,-1 0 0,0 0 0,1 0 0,-1 0 0,1 1 0,0-1 0,0 1 0,-1 3 0,-2 17 0,1 0 0,1 0 0,1 1 0,1-1 0,4 36 0,1 20 0,-4-44-95,1 33 310,-2-63-339,0-1 0,-1 0 0,0 0 1,1 0-1,-1 1 0,-1-1 1,1 0-1,0 0 0,-1 0 0,0 0 1,-5 6-1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12.14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 0 24575,'-1'37'0,"0"-8"0,4 46 0,-2-69 0,0 1 0,0-1 0,0 0 0,1 1 0,0-1 0,0 0 0,1 0 0,-1 0 0,1 0 0,1-1 0,-1 1 0,8 8 0,-7-11 0,0 0 0,0-1 0,1 1 0,-1-1 0,0 0 0,1 0 0,-1-1 0,1 0 0,0 1 0,0-1 0,-1-1 0,1 1 0,0-1 0,0 0 0,0 0 0,-1 0 0,1-1 0,0 0 0,0 0 0,-1 0 0,1 0 0,8-4 0,7-3 0,0 0 0,-1-1 0,34-21 0,-37 18 0,-1-2 0,0 0 0,-1 0 0,-1-1 0,0-1 0,15-24 0,-28 39 0,1 0 0,-1 0 0,1 0 0,-1 0 0,1 0 0,-1 1 0,1-1 0,-1 0 0,1 1 0,0-1 0,0 0 0,-1 1 0,1-1 0,0 1 0,0-1 0,0 1 0,-1-1 0,1 1 0,0-1 0,0 1 0,0 0 0,2-1 0,-3 2 0,1-1 0,0 1 0,-1-1 0,1 1 0,-1 0 0,1-1 0,-1 1 0,1 0 0,-1-1 0,0 1 0,1 0 0,-1-1 0,0 1 0,1 0 0,-1 0 0,0-1 0,0 1 0,0 0 0,0 0 0,1 1 0,-1 57 0,-1-49 0,1 137 0,-4 69 0,4-210 0,-1-1 0,1 1 0,-1-1 0,0 0 0,0 1 0,-1-1 0,0 0 0,0 0 0,0 0 0,-1 0 0,1 0 0,-1 0 0,0-1 0,0 1 0,-1-1 0,0 0 0,1 0 0,-1 0 0,0-1 0,-6 4 0,2-2 0,0-1 0,-1 0 0,1-1 0,-1 0 0,0 0 0,0-1 0,0 0 0,0 0 0,0-1 0,-1 0 0,-11-1 0,-105-5 0,126 6 0,-1-1 0,1 0 0,-1 0 0,0 0 0,1 0 0,-1 0 0,1 0 0,-1 0 0,1 0 0,-1 0 0,0-1 0,1 1 0,-1 0 0,1 0 0,-1 0 0,1-1 0,-1 1 0,1 0 0,-1-1 0,1 1 0,-1 0 0,1-1 0,-1 1 0,1-1 0,0 1 0,-1-1 0,1 1 0,0-1 0,-1 1 0,1-1 0,0 1 0,-1-1 0,1 0 0,13-14 0,33-10 0,267-106-1365,-278 119-5461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13.64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168 0 24575,'-2'1'0,"1"0"0,0 0 0,0 0 0,0 0 0,0 0 0,0 0 0,0 0 0,0 0 0,1 0 0,-1 0 0,0 1 0,1-1 0,-1 0 0,1 1 0,-1-1 0,1 0 0,-1 1 0,1-1 0,0 1 0,0-1 0,0 0 0,0 1 0,0 1 0,-1 1 0,-14 100 0,-23 111 0,9-45 0,-3 11 0,31-177-75,0 1-24,0 1 0,0 0-1,-1-1 1,0 1 0,0-1 0,0 1-1,0-1 1,-1 0 0,0 0 0,0 0-1,-1-1 1,-7 9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14.89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364 1 24575,'-14'-1'0,"-1"1"0,1 1 0,0 0 0,0 2 0,-1-1 0,2 1 0,-19 7 0,28-8 0,-1 1 0,1-1 0,-1 1 0,1 0 0,0 0 0,0 0 0,0 1 0,0-1 0,1 1 0,0 0 0,-1 0 0,1 0 0,1 1 0,-1-1 0,1 1 0,-1-1 0,1 1 0,1 0 0,-1 0 0,1 0 0,0 0 0,0 0 0,-1 8 0,1-5 0,0 0 0,0 0 0,1 0 0,0 0 0,1 0 0,-1 0 0,1 0 0,4 13 0,-3-17 0,0-1 0,0 1 0,0-1 0,0 1 0,0-1 0,1 0 0,0 0 0,-1 0 0,1 0 0,0-1 0,0 1 0,1-1 0,-1 1 0,0-1 0,1 0 0,0-1 0,-1 1 0,9 2 0,23 7 0,0-2 0,0-1 0,47 4 0,-58-5 0,-23-7 0,-1 0 0,0 0 0,0 0 0,0 1 0,1-1 0,-1 0 0,0 0 0,0 1 0,0-1 0,0 0 0,0 0 0,1 1 0,-1-1 0,0 0 0,0 1 0,0-1 0,0 0 0,0 0 0,0 1 0,0-1 0,0 0 0,0 1 0,0-1 0,0 0 0,0 0 0,0 1 0,-1-1 0,1 0 0,0 1 0,0-1 0,0 0 0,0 0 0,0 1 0,-1-1 0,1 0 0,0 0 0,0 0 0,0 1 0,-1-1 0,-37 24 0,28-18 0,-51 30 0,-60 49 0,-5 3 0,80-57-1365,9-4-5461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17.16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105 128 24575,'1'-2'0,"0"-1"0,1 1 0,-1-1 0,0 1 0,1 0 0,0 0 0,0 0 0,0 0 0,0 0 0,0 0 0,0 0 0,0 0 0,0 1 0,1-1 0,3-1 0,0-1 0,21-14 0,46-25 0,-64 38 0,1 1 0,0 0 0,1 0 0,-1 1 0,0 1 0,1 0 0,0 0 0,19 0 0,-28 2 0,0 0 0,0 0 0,0 0 0,1 1 0,-1-1 0,0 1 0,0-1 0,0 1 0,0 0 0,-1 0 0,1 0 0,0 0 0,0 0 0,0 0 0,-1 0 0,1 1 0,-1-1 0,1 1 0,-1-1 0,1 1 0,-1-1 0,0 1 0,2 2 0,-1 0 0,-1 1 0,1-1 0,0 1 0,-1 0 0,0-1 0,0 1 0,-1 0 0,1 0 0,-1 0 0,0 5 0,-1-1 0,1 0 0,-2 0 0,1 0 0,-1 0 0,0 0 0,-1 0 0,0-1 0,-1 1 0,1-1 0,-10 15 0,5-15 0,0 0 0,-1-1 0,0 1 0,0-2 0,-17 10 0,16-10 0,0 0 0,0 1 0,1 0 0,-11 11 0,20-18 0,-1 0 0,1 1 0,0-1 0,0 0 0,0 0 0,-1 0 0,1 0 0,0 1 0,0-1 0,0 0 0,0 0 0,0 1 0,-1-1 0,1 0 0,0 0 0,0 1 0,0-1 0,0 0 0,0 0 0,0 1 0,0-1 0,0 0 0,0 0 0,0 1 0,0-1 0,0 0 0,0 0 0,0 1 0,0-1 0,0 0 0,0 0 0,0 1 0,1-1 0,-1 0 0,0 0 0,0 0 0,0 1 0,0-1 0,1 0 0,12 5 0,19-3 0,-30-2 0,73-4 0,-50 2 0,0 0 0,1 2 0,-1 1 0,43 7 0,-64-7 0,0 0 0,0 1 0,0 0 0,0 0 0,0 0 0,-1 0 0,1 1 0,-1 0 0,1-1 0,-1 1 0,0 1 0,0-1 0,0 0 0,-1 1 0,1-1 0,-1 1 0,0 0 0,0 0 0,0 0 0,0 0 0,-1 0 0,1 0 0,-1 0 0,0 0 0,-1 1 0,1 5 0,0-6 0,0 1 0,-1-1 0,0 1 0,0-1 0,-1 1 0,1-1 0,-1 1 0,0-1 0,0 0 0,0 1 0,-1-1 0,0 0 0,1 0 0,-1 0 0,-1 0 0,1 0 0,-1 0 0,1-1 0,-1 1 0,0-1 0,0 0 0,-1 0 0,1 0 0,-1 0 0,-5 3 0,-18 6 0,0-2 0,-2-1 0,-37 7 0,22-5 0,2-4-22,-1-1 0,-1-2 0,1-1 0,-66-6 0,22 0-1233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9:16.39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2729 292 24575,'-1'-3'0,"1"0"0,-1 0 0,0 0 0,0 0 0,0 0 0,0 0 0,0 1 0,-1-1 0,1 0 0,-1 1 0,1-1 0,-1 1 0,0-1 0,0 1 0,0 0 0,-1 0 0,1 0 0,0 0 0,-5-2 0,-58-32 0,42 25 0,-28-18 0,-2 2 0,-1 2 0,-1 3 0,-1 2 0,0 3 0,-2 2 0,-83-10 0,-509 14 0,384 15 0,190-5 0,28-1 0,-68 7 0,102-3 0,-1 0 0,0 1 0,1 1 0,0 0 0,0 1 0,0 1 0,0 0 0,-23 14 0,16-3 0,1 1 0,0 0 0,1 2 0,1 0 0,1 1 0,0 1 0,2 0 0,-20 39 0,-19 26 0,6-9 0,-37 85 0,47-87 0,-67 103 0,94-159 0,0 0 0,2 1 0,0 0 0,2 0 0,0 1 0,1 0 0,-3 27 0,-18 60 0,-29 100 0,35-120 0,-8 34 0,6 0 0,-12 227 0,33 54 0,4-202 0,-1-174 0,2 0 0,0 0 0,2 0 0,1-1 0,2 0 0,0 0 0,2-1 0,1 0 0,1-1 0,1 0 0,1-1 0,1 0 0,2-1 0,22 25 0,241 278 0,-254-299 0,-11-10 0,0 0 0,2-1 0,0-1 0,1-1 0,0 0 0,1-1 0,26 13 0,385 153 0,-411-172 0,16 7 0,1-2 0,0-2 0,0-1 0,66 7 0,13-1 0,-78-8 0,68 3 0,132-8 0,442-7 0,-645 5 0,0-3 0,0 0 0,0-3 0,-1 0 0,0-2 0,-1-2 0,1-1 0,-2-1 0,0-2 0,0-1 0,44-30 0,-59 28 0,0 0 0,-1-1 0,-1-1 0,0-1 0,-2 0 0,-1 0 0,0-1 0,8-23 0,73-138 0,-66 135 0,14-15 0,-28 45 0,0-1 0,-2 1 0,10-24 0,103-237 0,-115 257 0,-1 0 0,0-1 0,5-35 0,-9 35 0,2 1 0,0 0 0,17-40 0,-6 23 0,-1 0 0,-2-1 0,-2-1 0,-2 0 0,-1 0 0,3-59 0,-9-254 0,-6 170 0,4-533 0,0 700 0,-1-1 0,-1 1 0,-1 0 0,0 0 0,-1 0 0,-1 1 0,0 0 0,-1-1 0,-1 2 0,0-1 0,-1 1 0,0 0 0,-15-18 0,4 10 0,0 1 0,-1 1 0,-1 1 0,-1 1 0,-1 1 0,-46-26 0,2-2 0,45 29 0,0 2 0,-37-19 0,34 21-195,0 0 0,1-2 0,1-1 0,0-1 0,1-1 0,-27-27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18.39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39 0 24575,'-1'1'0,"0"0"0,-1 0 0,1 0 0,0 0 0,0 0 0,1 0 0,-1 0 0,0 0 0,0 1 0,0-1 0,1 0 0,-1 0 0,1 1 0,-1-1 0,1 0 0,-1 1 0,1-1 0,0 1 0,0-1 0,0 1 0,-1-1 0,2 3 0,-2 0 0,-6 61 0,4 0 0,5 86 0,-4 82 0,2-231-105,-1 1 0,1 0 0,-1-1 0,0 1 0,1 0 0,-1-1 0,0 1 0,0-1 0,-1 1 0,1-1 0,-1 0 0,-1 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19.96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0 336 24575,'42'-11'0,"-16"2"0,42-11 0,115-49 0,-161 59 0,-17 8 0,1 0 0,-1-1 0,0 0 0,0 0 0,0 0 0,-1-1 0,1 1 0,-1-1 0,0 0 0,0 0 0,0-1 0,0 1 0,-1-1 0,0 0 0,0 0 0,0 0 0,0 0 0,-1 0 0,3-11 0,-2 1 0,-1 0 0,0 1 0,-1-1 0,-1 0 0,0 0 0,-4-23 0,0 251 0,5 86-1365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22.35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177 220 24575,'3'-1'0,"0"1"0,0-1 0,0 0 0,0 0 0,-1-1 0,1 1 0,0 0 0,-1-1 0,1 0 0,-1 1 0,0-1 0,0 0 0,1 0 0,2-4 0,29-36 0,-28 35 0,0-2 0,1 0 0,-2-1 0,1 0 0,6-18 0,-10 25 0,-1 1 0,0-1 0,0 0 0,0 0 0,-1 1 0,1-1 0,-1 0 0,0 0 0,1 0 0,-1 0 0,0 0 0,-1 0 0,1 0 0,0 0 0,-1 1 0,0-1 0,0 0 0,1 0 0,-2 0 0,1 1 0,0-1 0,-1 1 0,-1-4 0,1 5 0,1 0 0,-1 0 0,0 0 0,0 0 0,0 0 0,0 0 0,0 1 0,0-1 0,0 1 0,0-1 0,0 1 0,0 0 0,0 0 0,-1 0 0,1 0 0,0 0 0,0 0 0,0 1 0,0-1 0,0 1 0,0-1 0,-4 3 0,-49 21 0,45-19 0,-2 0 0,1 2 0,-1 0 0,1 0 0,1 1 0,-1 0 0,2 1 0,-1 0 0,1 0 0,0 1 0,1 1 0,0-1 0,1 1 0,0 1 0,0-1 0,1 1 0,1 0 0,0 0 0,1 1 0,0 0 0,1-1 0,1 1 0,-1 0 0,2 1 0,0 24 0,1-34 0,1-1 0,-1 0 0,1 1 0,0-1 0,0 0 0,0 1 0,0-1 0,0 0 0,1 0 0,-1 0 0,1 0 0,0 0 0,0 0 0,0-1 0,1 1 0,-1-1 0,0 1 0,1-1 0,0 0 0,-1 0 0,1 0 0,0 0 0,0-1 0,0 1 0,0-1 0,1 1 0,-1-1 0,0 0 0,0-1 0,5 2 0,10 0 0,1 0 0,-1-1 0,1-1 0,28-3 0,-9 0 0,-29 3 0,0-2 0,1 1 0,-1-1 0,0 0 0,0-1 0,-1 0 0,1 0 0,-1-1 0,1 0 0,11-8 0,-15 9 0,0-1 0,0 0 0,0 0 0,0-1 0,0 1 0,-1-1 0,0 0 0,0 0 0,0 0 0,-1-1 0,0 0 0,0 1 0,0-1 0,-1 0 0,3-9 0,-8 41 0,2 1 0,1 0 0,0 0 0,2 0 0,8 38 0,-4-52-97,1 0-1,0 0 1,1 0-1,0-1 1,1-1-1,1 1 1,0-1-1,0-1 1,1 0-1,0 0 1,1-1-1,0-1 0,16 9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23.66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53 9 24575,'-1'0'0,"1"-1"0,-1 0 0,1 1 0,-1-1 0,1 1 0,-1-1 0,0 1 0,1-1 0,-1 1 0,0-1 0,1 1 0,-1 0 0,0-1 0,1 1 0,-1 0 0,0-1 0,0 1 0,1 0 0,-1 0 0,0 0 0,0 0 0,0 0 0,1 0 0,-1 0 0,0 0 0,0 0 0,0 0 0,1 0 0,-1 1 0,0-1 0,0 0 0,1 0 0,-1 1 0,0 0 0,-1 0 0,0 1 0,1 0 0,0 0 0,-1 0 0,1 0 0,0 0 0,0 0 0,0 0 0,0 1 0,0-1 0,0 3 0,-9 62 0,8 206 77,4-136-1519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25.40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1 273 24575,'0'-1'0,"1"0"0,-1-1 0,1 1 0,0 0 0,-1 0 0,1 0 0,0 0 0,0 0 0,0 0 0,0 0 0,-1 0 0,1 0 0,1 0 0,-1 1 0,0-1 0,0 0 0,0 1 0,0-1 0,0 1 0,1-1 0,-1 1 0,0 0 0,1-1 0,-1 1 0,0 0 0,0 0 0,3 0 0,45-4 0,-42 4 0,93 0 0,40-2 0,-124 0 0,1 0 0,0-1 0,0 0 0,-1-2 0,31-12 0,-23 2 0,-7 6 0,-16 10 0,0 0 0,-1 0 0,1 0 0,0 1 0,-1-1 0,1 0 0,-1 0 0,1 1 0,-1-1 0,0 0 0,0 1 0,1-1 0,-1 0 0,0 1 0,0-1 0,0 0 0,-1 1 0,1-1 0,-1 3 0,0 19 0,0-12 0,1 1 0,0-1 0,0 0 0,4 19 0,-4-27 0,1 0 0,0 0 0,0-1 0,0 1 0,0 0 0,1-1 0,-1 1 0,1-1 0,-1 1 0,1-1 0,0 0 0,0 0 0,0 1 0,0-2 0,1 1 0,-1 0 0,0 0 0,1-1 0,-1 1 0,1-1 0,0 0 0,-1 0 0,4 1 0,31 8 0,1-2 0,-1-2 0,1-1 0,1-3 0,67-2 0,-103 0 0,0 0 0,1 0 0,-1-1 0,0 1 0,1-1 0,-1 0 0,0 0 0,0 0 0,0 0 0,0 0 0,0 0 0,0-1 0,0 0 0,0 0 0,0 1 0,-1-2 0,1 1 0,-1 0 0,0 0 0,1-1 0,-1 1 0,0-1 0,2-3 0,-1-1 0,-1-1 0,0 1 0,0-1 0,0 1 0,-1-1 0,0 1 0,-1-1 0,1 0 0,-2-8 0,1-25 0,-1-50 0,0 82 0,0 0 0,0 0 0,-1 0 0,0 0 0,-1 1 0,0-1 0,-6-11 0,6 16 0,0 0 0,0 0 0,-1 1 0,1-1 0,-1 1 0,0 0 0,0 0 0,0 0 0,0 1 0,-1-1 0,1 1 0,-1 0 0,1 0 0,-1 1 0,0-1 0,-7 0 0,-14-3 0,-49-2 0,48 5 0,21 1 9,0 1-1,-1 0 1,1 0-1,0 0 1,0 1 0,0 0-1,0 0 1,0 1-1,0-1 1,0 2-1,0-1 1,0 0-1,-7 5 1,5-1-195,0 1 1,1-1-1,0 1 0,0 0 1,0 0-1,1 1 1,-8 13-1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27.03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156 0 24575,'-4'0'0,"-2"9"0,1 11 0,-4 10 0,1 14 0,-8 11 0,-1 9 0,3 11 0,-1 5 0,3 2 0,-2-9 0,2-12 0,4-9 0,2-8 0,2-4 0,-1-4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28.58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619 2 24575,'-31'-1'0,"4"1"0,0 0 0,-45 7 0,65-6 0,-1 1 0,1 0 0,-1 0 0,1 1 0,0 0 0,0 0 0,0 1 0,0 0 0,1 0 0,0 0 0,0 1 0,0 0 0,0 0 0,-5 7 0,6-6 0,-1 0 0,1 1 0,1 0 0,-1 0 0,1 0 0,0 1 0,1-1 0,0 1 0,0 0 0,1 0 0,0 0 0,-2 14 0,4-15 0,0 0 0,1-1 0,0 1 0,0-1 0,1 1 0,-1-1 0,1 1 0,1-1 0,-1 0 0,1 0 0,0 0 0,1 0 0,-1-1 0,1 1 0,0-1 0,9 9 0,-2-4 0,0 0 0,1 0 0,0-1 0,1-1 0,0 0 0,0-1 0,1 0 0,0-1 0,28 8 0,-41-13 0,-1-1 0,0 0 0,0 0 0,1 0 0,-1 0 0,0 0 0,0 0 0,0 0 0,0 0 0,1 1 0,-1-1 0,0 0 0,0 0 0,0 0 0,0 0 0,1 0 0,-1 0 0,0 1 0,0-1 0,0 0 0,0 0 0,0 0 0,0 0 0,0 1 0,0-1 0,1 0 0,-1 0 0,0 0 0,0 1 0,0-1 0,0 0 0,0 0 0,0 0 0,0 1 0,0-1 0,0 0 0,0 0 0,0 0 0,0 1 0,0-1 0,0 0 0,-1 0 0,1 0 0,0 0 0,0 1 0,0-1 0,0 0 0,0 0 0,0 0 0,0 0 0,-1 1 0,1-1 0,0 0 0,0 0 0,0 0 0,-16 12 0,-23 7 0,37-18 0,-64 27 0,28-13 0,-69 38 0,91-44 0,0 0 0,1 1 0,0 1 0,1 0 0,0 1 0,0 1 0,1 0 0,1 1 0,-21 29 0,5 8 16,15-26-706,-26 37-1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30.40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2 159 24575,'-1'20'0,"1"-9"0,0 0 0,0 0 0,1 0 0,0 1 0,1-1 0,4 14 0,-5-21 0,1-1 0,0 1 0,0-1 0,0 1 0,1-1 0,-1 0 0,1 0 0,0 0 0,0 0 0,0-1 0,0 1 0,0-1 0,0 1 0,1-1 0,-1 0 0,1-1 0,0 1 0,-1-1 0,1 1 0,0-1 0,7 1 0,-5 0 0,0-1 0,0 0 0,0-1 0,0 1 0,0-1 0,0-1 0,0 1 0,0-1 0,0 0 0,0 0 0,0 0 0,0-1 0,0 0 0,0 0 0,-1-1 0,1 0 0,-1 0 0,0 0 0,0 0 0,0-1 0,0 0 0,8-9 0,3-5 0,0-1 0,-2-1 0,0-1 0,15-31 0,-17 30 0,3-5 0,1-1 0,29-41 0,-45 68 0,0 1 0,1-1 0,-1 1 0,0-1 0,0 1 0,1-1 0,-1 1 0,0 0 0,0-1 0,1 1 0,-1-1 0,1 1 0,-1 0 0,0-1 0,1 1 0,-1 0 0,1 0 0,-1-1 0,1 1 0,-1 0 0,1 0 0,-1 0 0,1 0 0,-1-1 0,1 1 0,-1 0 0,1 0 0,-1 0 0,1 0 0,-1 0 0,1 0 0,-1 0 0,1 0 0,-1 1 0,1-1 0,-1 0 0,1 0 0,0 1 0,7 20 0,-4 39 0,-4-57 0,3 30 0,0-1 0,15 60 0,-10-60 0,-2 0 0,-1 0 0,1 41 0,-6-50 0,1-10 0,-1 0 0,-1 1 0,0-1 0,-1 0 0,-5 20 0,6-29 0,-1 0 0,1 0 0,-1 0 0,-1-1 0,1 1 0,0-1 0,-1 1 0,0-1 0,0 0 0,0 0 0,0 0 0,0 0 0,-1-1 0,1 1 0,-1-1 0,1 0 0,-1 0 0,0 0 0,0 0 0,0-1 0,-6 2 0,-15 2 32,1 0-1,-1-2 1,-45 0-1,-27 3-1522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32.94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6 49 24575,'0'308'0,"-2"-379"0,0 39 0,1 0 0,2 0 0,8-55 0,-7 81 0,0 0 0,0 0 0,1 1 0,0-1 0,0 1 0,0-1 0,1 1 0,-1 0 0,1 1 0,1-1 0,-1 1 0,1 0 0,-1 0 0,1 0 0,0 0 0,1 1 0,-1 0 0,0 0 0,1 0 0,0 1 0,0 0 0,0 0 0,0 0 0,0 1 0,0 0 0,0 0 0,0 1 0,0-1 0,1 1 0,-1 1 0,0-1 0,0 1 0,0 0 0,0 0 0,0 1 0,0 0 0,0 0 0,0 0 0,-1 1 0,1 0 0,-1 0 0,0 0 0,1 1 0,-2 0 0,6 4 0,-4-1 0,-1 0 0,0 0 0,0 0 0,-1 1 0,0 0 0,-1-1 0,1 1 0,-1 0 0,2 11 0,-1 4 0,4 47 0,-7-48 0,1 0 0,10 40 0,-11-59 0,-1-1 0,1 1 0,0 0 0,0-1 0,0 0 0,0 1 0,0-1 0,1 0 0,-1 0 0,1 1 0,0-1 0,-1 0 0,1-1 0,0 1 0,0 0 0,0 0 0,0-1 0,3 2 0,-3-2 0,0 0 0,1-1 0,-1 1 0,0-1 0,0 0 0,0 0 0,1 0 0,-1 0 0,0 0 0,0 0 0,0 0 0,1-1 0,-1 1 0,0-1 0,0 0 0,0 0 0,2-1 0,4-2 0,0-1 0,0 0 0,-1 0 0,0-1 0,0 0 0,-1 0 0,1-1 0,10-14 0,2-8 0,-1-1 0,-1-1 0,-1 0 0,-2-1 0,12-40 0,-26 69 0,1 1 0,0-1 0,0 1 0,0 0 0,0-1 0,0 1 0,1 0 0,-1 0 0,1 0 0,-1 0 0,4-3 0,-5 5 0,0 0 0,0 0 0,1 0 0,-1 0 0,0-1 0,0 1 0,1 0 0,-1 0 0,0 0 0,0 0 0,1 0 0,-1 0 0,0 0 0,0 0 0,1 0 0,-1 0 0,0 0 0,0 0 0,0 0 0,1 1 0,-1-1 0,0 0 0,0 0 0,1 0 0,-1 0 0,0 0 0,0 0 0,0 0 0,1 1 0,-1-1 0,0 0 0,0 0 0,0 0 0,0 1 0,1-1 0,-1 0 0,0 0 0,0 1 0,5 21 0,-2 78 0,-3-65 0,1 0 0,10 62 0,-3-53 5,-6-29-348,1 1 1,0 0-1,6 15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34.83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0 272 24575,'0'-1'0,"1"0"0,-1 0 0,1 0 0,-1-1 0,1 1 0,0 0 0,-1 0 0,1 0 0,0 0 0,0 1 0,0-1 0,0 0 0,-1 0 0,1 0 0,0 1 0,0-1 0,1 0 0,-1 1 0,0-1 0,0 1 0,0-1 0,0 1 0,0 0 0,1-1 0,-1 1 0,0 0 0,0 0 0,2 0 0,40-5 0,-38 5 0,130 1 0,29-3 0,-162 2 0,0 0 0,0-1 0,0 1 0,1-1 0,-1 0 0,0 1 0,0-1 0,0 0 0,0 0 0,-1 0 0,1-1 0,0 1 0,0 0 0,-1-1 0,1 1 0,0-1 0,-1 1 0,0-1 0,1 0 0,1-2 0,-1-1 0,1-1 0,-1 1 0,0 0 0,-1-1 0,1 1 0,-1-1 0,1-10 0,-1-7 0,0 0 0,-7-43 0,6 64 0,0 0 0,0-1 0,-1 1 0,1-1 0,-1 1 0,1 0 0,-1 0 0,0-1 0,0 1 0,0 0 0,0 0 0,0 0 0,-1 0 0,1 0 0,-1 0 0,1 0 0,-1 0 0,0 1 0,1-1 0,-1 1 0,0-1 0,0 1 0,0 0 0,0-1 0,-1 1 0,1 0 0,0 1 0,0-1 0,-1 0 0,1 1 0,0-1 0,-1 1 0,1-1 0,0 1 0,-1 0 0,1 0 0,-1 0 0,1 1 0,0-1 0,-1 0 0,1 1 0,0 0 0,-1-1 0,1 1 0,0 0 0,0 0 0,0 0 0,0 1 0,0-1 0,0 0 0,0 1 0,0 0 0,0-1 0,1 1 0,-1 0 0,0 0 0,-1 3 0,-102 167 0,96-159 0,1 1 0,1 1 0,0-1 0,1 1 0,1 0 0,0 0 0,-5 29 0,4-4 0,-1 78 0,7-110 0,0 0 0,0 0 0,1 1 0,0-1 0,1 0 0,0 0 0,0 0 0,1 0 0,-1-1 0,2 1 0,-1-1 0,1 1 0,8 10 0,-8-14 0,0 1 0,1-1 0,-1 1 0,1-1 0,0-1 0,0 1 0,1-1 0,-1 0 0,1 0 0,0 0 0,0-1 0,-1 0 0,2 0 0,-1 0 0,0-1 0,0 0 0,0 0 0,9-1 0,9 1-195,0-2 0,0-1 0,0-1 0,0-1 0,0-1 0,29-10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9:21.10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1 239 24575,'0'-4'0,"1"1"0,-1 1 0,1-1 0,0 0 0,0 0 0,1 0 0,-1 0 0,0 1 0,1-1 0,0 0 0,0 1 0,-1 0 0,5-4 0,36-33 0,-24 23 0,-4 4 0,1 0 0,0 2 0,1 0 0,0 0 0,1 2 0,28-11 0,111-29 0,-137 44 14,0 0-1,1 2 0,-1 1 0,1 0 1,-1 1-1,0 1 0,1 1 1,33 8-1,-38-7-137,0 1 0,-1 1 1,1 0-1,-1 1 0,-1 1 0,1 0 1,-1 1-1,0 0 0,-1 1 0,0 0 1,18 19-1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37.46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49 6 24575,'-1'123'0,"-17"130"0,15-185 0,3-51 0,-1-1 0,0 0 0,-5 25 0,6-41 0,0 1 0,0-1 0,0 0 0,0 0 0,1 0 0,-1 0 0,0 1 0,0-1 0,0 0 0,0 0 0,0 0 0,0 1 0,0-1 0,0 0 0,0 0 0,0 0 0,0 0 0,0 1 0,0-1 0,-1 0 0,1 0 0,0 0 0,0 1 0,0-1 0,0 0 0,0 0 0,0 0 0,0 0 0,0 0 0,0 1 0,-1-1 0,1 0 0,0 0 0,0 0 0,0 0 0,0 0 0,-1 0 0,1 0 0,0 1 0,0-1 0,0 0 0,0 0 0,-1 0 0,1 0 0,0 0 0,0 0 0,0 0 0,0 0 0,-1 0 0,1 0 0,0 0 0,0 0 0,0 0 0,-1 0 0,1 0 0,0 0 0,0 0 0,0-1 0,0 1 0,-1 0 0,-4-16 0,-2-24 0,7 30 0,-1 0 0,1 0 0,1 0 0,-1 0 0,2 0 0,0 0 0,0 0 0,5-15 0,-5 21 0,0 0 0,0 1 0,0-1 0,0 0 0,0 1 0,1 0 0,0-1 0,0 1 0,-1 0 0,2 1 0,-1-1 0,0 0 0,1 1 0,-1 0 0,1 0 0,-1 0 0,1 0 0,0 0 0,0 1 0,0 0 0,0 0 0,0 0 0,6-1 0,74-2 0,12-1 0,-84 3 0,0 1 0,0-2 0,-1 1 0,1-2 0,-1 1 0,1-2 0,-1 1 0,0-2 0,-1 1 0,1-2 0,-1 1 0,0-1 0,-1-1 0,0 0 0,0 0 0,-1 0 0,1-1 0,11-19 0,16-44 0,-32 88 0,-2 12 0,-16 82 0,7-65 0,-2 70 0,8-106 0,1-1 0,1 1 0,0-1 0,0 1 0,0-1 0,1 1 0,1-1 0,2 8 0,-3-12 0,1 0 0,-1-1 0,0 1 0,1-1 0,0 0 0,0 0 0,0 0 0,0 0 0,0 0 0,1-1 0,-1 1 0,1-1 0,0 0 0,0 0 0,-1 0 0,1-1 0,0 1 0,6 0 0,15 4 0,0-1 0,0-1 0,0-2 0,46 0 0,-53-2 0,-1-1 0,0-1 0,0-1 0,0 0 0,0-2 0,0 1 0,31-15 0,-42 15 0,1 0 0,-1 0 0,-1-1 0,1 0 0,-1 0 0,1 0 0,-1 0 0,-1-1 0,1 0 0,-1 0 0,0 0 0,0-1 0,-1 1 0,0-1 0,0 0 0,3-12 0,0-9 0,0 0 0,-2 0 0,1-32 0,3-25 0,-1 52 0,-4 18 0,0 0 0,0-1 0,-2 1 0,0-1 0,-1-20 0,0 33 0,0 0 0,-1 0 0,0 0 0,1 0 0,-1 0 0,0 0 0,-1 0 0,1 0 0,0 1 0,-1-1 0,0 0 0,1 1 0,-1-1 0,0 1 0,0 0 0,0 0 0,-1 0 0,1 0 0,0 0 0,-1 0 0,0 0 0,1 1 0,-1-1 0,0 1 0,0 0 0,0 0 0,1 0 0,-1 0 0,0 1 0,0-1 0,0 1 0,-5-1 0,-7 0 9,1 1 1,-1 0-1,0 1 0,0 0 0,1 1 1,-1 1-1,1 1 0,0 0 0,0 0 0,0 2 1,0-1-1,-13 9 0,-2 4-306,0 1 0,2 1 0,0 2 0,-24 25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38.97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149 0 24575,'-2'1'0,"1"-1"0,-1 1 0,1-1 0,-1 1 0,1 0 0,0 0 0,-1 0 0,1 0 0,0 0 0,0 0 0,0 0 0,0 0 0,0 1 0,0-1 0,0 0 0,0 1 0,0-1 0,1 1 0,-1-1 0,0 1 0,0 1 0,-14 41 0,12-34 0,-6 28 0,1 1 0,1 1 0,3-1 0,0 57 0,1-27 0,-3-13 66,-25 103 0,-3 25-1563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40.30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503 24 24575,'-1'-1'0,"1"-1"0,-1 1 0,0 0 0,1 0 0,-1 0 0,0 0 0,0 0 0,0 0 0,1 0 0,-1 0 0,0 0 0,0 0 0,-1 0 0,1 0 0,0 1 0,0-1 0,0 1 0,0-1 0,-1 1 0,1-1 0,0 1 0,0-1 0,-1 1 0,1 0 0,0 0 0,-1 0 0,-1 0 0,-37-3 0,33 3 0,0 1 0,0 0 0,0 1 0,1 0 0,-1 0 0,0 0 0,1 1 0,-1 0 0,1 0 0,0 0 0,-8 7 0,-7 6 0,-33 33 0,2-1 0,35-35 0,2-1 0,0 0 0,-25 25 0,38-34 0,-1 0 0,1 0 0,-1 0 0,1 0 0,0 0 0,0 0 0,0 0 0,1 1 0,-1-1 0,1 1 0,0-1 0,0 1 0,0 0 0,0-1 0,1 1 0,-1 0 0,1 0 0,0-1 0,0 1 0,2 7 0,-1-8 0,1 0 0,-1 0 0,1-1 0,0 1 0,0 0 0,0-1 0,1 1 0,-1-1 0,1 0 0,-1 0 0,1 0 0,0 0 0,0 0 0,-1-1 0,1 1 0,1-1 0,-1 0 0,0 1 0,0-2 0,0 1 0,0 0 0,5 0 0,12 2 0,0 0 0,26 0 0,-41-3 0,131-2 0,-136 1 0,1 1 0,-1 0 0,1 0 0,0 0 0,-1 0 0,1-1 0,-1 1 0,1 0 0,0 0 0,-1 0 0,1 0 0,-1 0 0,1 0 0,-1 0 0,1 1 0,0-1 0,-1 0 0,1 0 0,-1 0 0,1 1 0,-1-1 0,1 0 0,-1 0 0,1 1 0,-1-1 0,1 0 0,-1 1 0,1-1 0,-1 1 0,1-1 0,-1 1 0,0-1 0,1 1 0,-1 0 0,-14 15 0,-40 17 0,53-32 0,-188 90 134,34-19-1633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43.02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100 0 24575,'2'0'0,"-1"1"0,1-1 0,0 1 0,-1-1 0,1 1 0,0 0 0,-1 0 0,1 0 0,-1 0 0,1 0 0,-1 0 0,0 0 0,0 0 0,1 0 0,-1 1 0,0-1 0,0 1 0,0-1 0,0 1 0,0-1 0,0 1 0,-1-1 0,1 1 0,-1 0 0,1-1 0,0 3 0,10 51 0,-10-49 0,5 50 0,-3 1 0,-7 101 0,3-153 0,0 0 0,0 0 0,0 0 0,0 0 0,-1-1 0,0 1 0,0 0 0,0-1 0,-1 1 0,1-1 0,-1 0 0,0 0 0,-1 0 0,1 0 0,-4 3 0,5-5 0,0 0 0,0-1 0,0 1 0,-1-1 0,1 0 0,0 1 0,-1-1 0,1 0 0,-1 0 0,1 0 0,-1-1 0,1 1 0,-1-1 0,0 1 0,1-1 0,-1 0 0,0 0 0,1 0 0,-1 0 0,1 0 0,-1-1 0,0 1 0,1-1 0,-1 0 0,1 0 0,-1 0 0,1 0 0,-1 0 0,1 0 0,-3-3 0,2 1 0,0 0 0,0-1 0,0 1 0,1-1 0,-1 0 0,1 1 0,0-1 0,0-1 0,0 1 0,0 0 0,1 0 0,0-1 0,0 1 0,0 0 0,0-1 0,1 1 0,-1-1 0,1 1 0,0-1 0,1 0 0,0-5 0,3-17 0,0 1 0,10-33 0,-13 54 0,2-5 0,0-1 0,0 1 0,2 0 0,-1 0 0,1 0 0,0 1 0,1 0 0,0 0 0,1 0 0,0 1 0,0 0 0,1 0 0,16-13 0,-16 16 0,-1 1 0,1-1 0,0 1 0,0 1 0,0 0 0,0 0 0,1 0 0,-1 1 0,1 0 0,0 1 0,0 0 0,-1 0 0,1 1 0,0 0 0,0 1 0,0 0 0,15 4 0,-19-4 0,-1 0 0,0 1 0,0 0 0,0 0 0,0 0 0,0 1 0,0-1 0,0 1 0,-1 0 0,1 0 0,-1 0 0,0 1 0,0-1 0,0 1 0,0-1 0,-1 1 0,1 0 0,-1 0 0,0 0 0,2 8 0,4 9 0,-2 1 0,-1-1 0,3 28 0,4 12 0,-9-48 0,0-2 0,0-1 0,0 1 0,1-1 0,0 0 0,8 14 0,-11-22 0,0 0 0,0-1 0,1 1 0,-1-1 0,0 0 0,0 1 0,1-1 0,-1 0 0,1 0 0,-1 0 0,1 0 0,-1 0 0,1 0 0,0 0 0,-1-1 0,1 1 0,0 0 0,0-1 0,0 0 0,-1 1 0,1-1 0,0 0 0,0 0 0,0 0 0,0 0 0,-1 0 0,1 0 0,0-1 0,0 1 0,0-1 0,-1 1 0,1-1 0,0 0 0,0 1 0,-1-1 0,1 0 0,-1 0 0,1 0 0,2-2 0,2-2 0,-1 1 0,1-1 0,-1 0 0,0 0 0,0-1 0,0 1 0,-1-1 0,0 0 0,0 0 0,0-1 0,-1 1 0,0-1 0,0 0 0,-1 0 0,3-9 0,0-9 0,-1-1 0,1-51 0,-4 58 0,-2 17 0,1 0 0,0-1 0,1 1 0,-1 0 0,0-1 0,1 1 0,-1 0 0,1 0 0,0-1 0,0 1 0,0 0 0,0 0 0,0 0 0,0 0 0,0 0 0,4-3 0,-5 4 0,0 1 0,1 0 0,-1 0 0,0 0 0,1 0 0,-1 0 0,1 0 0,-1-1 0,0 1 0,1 0 0,-1 0 0,0 0 0,1 0 0,-1 1 0,1-1 0,-1 0 0,0 0 0,1 0 0,-1 0 0,1 0 0,-1 0 0,0 1 0,1-1 0,-1 0 0,0 0 0,1 0 0,-1 1 0,0-1 0,0 0 0,1 0 0,-1 1 0,0-1 0,12 25 0,7 56 0,10 88 0,-20-109 0,-5-45-114,1-1 1,0 1-1,1-1 0,0 0 0,1-1 1,1 0-1,0 0 0,1 0 0,0-1 1,1-1-1,15 15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44.71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82 24575,'0'30'0,"1"1"0,2 0 0,1-1 0,8 32 0,-10-53 0,1 0 0,0 0 0,0 0 0,1 0 0,0-1 0,0 1 0,1-1 0,0 0 0,0 0 0,1-1 0,0 0 0,0 0 0,1 0 0,0-1 0,0 0 0,1 0 0,10 6 0,-2-4 0,-1-1 0,2-1 0,-1 0 0,0-1 0,29 5 0,-37-9 0,-1 0 0,1-1 0,-1 0 0,0 0 0,1-1 0,-1 0 0,0 0 0,1-1 0,-1 0 0,0 0 0,0-1 0,0 0 0,-1 0 0,1 0 0,10-8 0,-3 1 0,1 0 0,0-1 0,-1-1 0,20-20 0,-29 27 0,-1-1 0,-1 1 0,1-1 0,-1 0 0,0 1 0,0-2 0,0 1 0,-1 0 0,0 0 0,-1-1 0,1 1 0,-1-1 0,1-11 0,-2 7 0,2-10 0,-1 0 0,-1 1 0,-2-1 0,-5-34 0,6 50 0,0 0 0,-1 0 0,1 1 0,-1-1 0,0 0 0,0 1 0,-1 0 0,1 0 0,-1-1 0,0 2 0,0-1 0,-1 0 0,1 0 0,-1 1 0,1 0 0,-1 0 0,0 0 0,-1 0 0,1 1 0,0-1 0,-1 1 0,1 0 0,-1 1 0,1-1 0,-7-1 0,-4 0 0,0 0 0,1 1 0,-2 0 0,1 2 0,0-1 0,0 2 0,0 0 0,0 1 0,0 0 0,1 1 0,-1 1 0,0 0 0,1 1 0,0 1 0,-22 12 0,-43 20 104,34-19-1573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45.84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6 24575,'0'-4'0,"0"2"0,0 11 0,0 12 0,0 6 0,0 4 0,0 0 0,0-1 0,0-1 0,0-2 0,0 0 0,0-2 0,0 1 0,0-2 0,4-3 0,2-2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46.59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96 24575,'4'-4'0,"10"-6"0,16-1 0,14 1 0,14-1 0,0 0 0,3 3 0,-4 2 0,-8-6 0,-8-1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48.73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110 0 24575,'-1'1'0,"0"-1"0,0 1 0,0-1 0,0 1 0,0-1 0,0 1 0,0 0 0,0 0 0,0-1 0,0 1 0,1 0 0,-1 0 0,0 0 0,1 0 0,-1 0 0,0 0 0,1 0 0,-1 0 0,1 0 0,0 0 0,-1 0 0,1 0 0,0 0 0,-1 0 0,1 1 0,0 1 0,-4 38 0,3-34 0,-1 13 0,0-5 0,1 0 0,0 0 0,1 0 0,3 19 0,-3-31 0,0-1 0,1 1 0,-1-1 0,1 0 0,0 1 0,-1-1 0,1 0 0,0 1 0,0-1 0,1 0 0,-1 0 0,0 0 0,1 0 0,-1 0 0,1 0 0,0-1 0,-1 1 0,1 0 0,0-1 0,0 1 0,0-1 0,0 0 0,0 0 0,1 0 0,-1 0 0,0 0 0,0 0 0,1 0 0,-1-1 0,1 1 0,-1-1 0,5 0 0,6 0 0,-1-1 0,1-1 0,-1-1 0,1 1 0,-1-2 0,0 0 0,0 0 0,-1-1 0,1 0 0,15-11 0,-4 2 0,-2-1 0,0-1 0,-1-1 0,21-22 0,-35 31 0,0-1 0,-1 0 0,0 0 0,6-15 0,-2 8 0,-14 50 0,-11 55 0,3 2 0,-2 151 0,13-222 0,0 0 0,-2-1 0,0 1 0,-1-1 0,-1 0 0,0 0 0,-2-1 0,0 0 0,-1 0 0,-1-1 0,-1 0 0,-18 22 0,24-33 0,-1-1 0,0 1 0,-1-1 0,1 0 0,-1-1 0,0 0 0,0 0 0,-1 0 0,1-1 0,-1 0 0,0 0 0,0-1 0,0 0 0,0-1 0,-11 2 0,-8-1 0,0-1 0,0-1 0,-34-4 0,59 4 0,0 0 0,0 0 0,0 0 0,0-1 0,0 1 0,0-1 0,0 0 0,1 1 0,-1-1 0,0 0 0,0 0 0,1 0 0,-1 0 0,-3-3 0,5 3 0,-1 0 0,0 1 0,1-1 0,-1 0 0,1 0 0,0 0 0,-1 0 0,1 0 0,0 0 0,-1 0 0,1 0 0,0 0 0,0 0 0,0 0 0,0 0 0,0 0 0,0 0 0,0 0 0,0 0 0,1-2 0,0-1 0,1 0 0,0 0 0,0 1 0,0-1 0,0 1 0,1-1 0,-1 1 0,1 0 0,0 0 0,0 0 0,0 0 0,0 1 0,5-4 0,23-13-341,2 1 0,0 1-1,68-23 1,-57 26-6485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50.78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80 0 24575,'0'0'0,"-1"1"0,0-1 0,0 0 0,0 1 0,1-1 0,-1 0 0,0 1 0,0-1 0,1 1 0,-1-1 0,0 1 0,1 0 0,-1-1 0,1 1 0,-1 0 0,1-1 0,-1 1 0,1 0 0,-1 0 0,1-1 0,0 1 0,-1 0 0,1 0 0,0 0 0,0-1 0,0 1 0,-1 1 0,-3 29 0,4-25 0,-6 85 0,7 91 0,-3 55 0,-1-213-227,-1 0-1,-2 0 1,0 0-1,-2-1 1,-18 42-1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52.74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92 3 24575,'-2'1'0,"-1"-1"0,1 1 0,0-1 0,0 1 0,0 0 0,-1 0 0,1 0 0,0 0 0,0 1 0,1-1 0,-1 0 0,0 1 0,0 0 0,1-1 0,-1 1 0,-1 2 0,-22 30 0,21-27 0,-1 1 0,1 0 0,1 0 0,0 0 0,0 1 0,0-1 0,1 1 0,0-1 0,1 1 0,0 0 0,0 0 0,1 0 0,0-1 0,1 1 0,0 0 0,0 0 0,1-1 0,0 1 0,0-1 0,1 1 0,0-1 0,1 0 0,7 12 0,-6-11 0,0-1 0,1-1 0,0 1 0,0-1 0,1 0 0,0 0 0,0-1 0,1 0 0,0 0 0,0-1 0,0 0 0,0 0 0,1-1 0,0 0 0,0-1 0,0 1 0,0-2 0,1 0 0,-1 0 0,1 0 0,13 0 0,-22-2 0,0 0 0,0 0 0,0 0 0,0 0 0,1 0 0,-1 0 0,0 0 0,0-1 0,0 1 0,0 0 0,1-1 0,-1 1 0,0-1 0,0 1 0,0-1 0,0 1 0,0-1 0,1-1 0,-2 2 0,1-1 0,-1 0 0,0 1 0,1-1 0,-1 0 0,0 1 0,0-1 0,0 0 0,0 0 0,0 1 0,0-1 0,0 0 0,0 1 0,0-1 0,0 0 0,0 0 0,0 1 0,0-1 0,-1 0 0,1 1 0,0-1 0,-1-1 0,-31-42 0,18 28 0,10 10 0,-15-18 0,1-2 0,2 1 0,0-2 0,2 0 0,-12-31 0,25 55 0,0 1 0,1-1 0,-1 0 0,1 0 0,-1 1 0,1-1 0,0 0 0,0 0 0,0 0 0,0 1 0,0-1 0,1 0 0,-1 0 0,1 1 0,0-1 0,0 0 0,0 1 0,0-1 0,0 1 0,3-5 0,-1 4 0,0 0 0,1 0 0,-1 0 0,1 0 0,-1 1 0,1-1 0,0 1 0,-1 0 0,1 0 0,1 0 0,7-2 0,6 0 0,0 0 0,0 2 0,1 0 0,36 1 0,-50 0 0,0 1 0,0 1 0,0-1 0,0 1 0,0 0 0,-1 0 0,1 0 0,0 0 0,-1 1 0,1 0 0,0 0 0,-1 0 0,0 1 0,0 0 0,0-1 0,6 6 0,-5-1 0,0-1 0,-1 1 0,0 0 0,0 0 0,0 0 0,-1 1 0,0-1 0,-1 1 0,3 10 0,30 89-1365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6:59:23.56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0 287 24575,'0'-14'0,"0"1"0,1-1 0,1 1 0,0-1 0,1 1 0,0 0 0,5-14 0,-3 17 0,0 1 0,0 1 0,0-1 0,1 1 0,0-1 0,1 2 0,0-1 0,0 1 0,1 0 0,9-7 0,-5 5 0,1 1 0,0 1 0,0 0 0,1 1 0,0 1 0,0 0 0,0 0 0,0 1 0,1 1 0,17-1 0,22-1 0,78 4 0,-88 2 0,-39-1-85,1 0 0,-1 0-1,1 1 1,-1 0 0,1 0-1,-1 0 1,0 1 0,1 0-1,-1 0 1,0 0 0,0 1-1,0-1 1,-1 1 0,1 0-1,4 4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2:53.55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474 0 24575,'-14'16'0,"2"1"0,0 1 0,1-1 0,0 2 0,-14 36 0,-6 8 0,9-22 0,-138 237 0,145-257 29,0-1 0,-35 34 0,35-40-271,1 0 0,1 1 0,0 1 0,1 0 0,-16 30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3:07.11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477 246 24575,'0'-10'0,"0"-1"0,0 0 0,-1 0 0,0 0 0,-1 0 0,0 1 0,-1-1 0,0 1 0,-1-1 0,0 1 0,0 0 0,-1 0 0,-1 1 0,1 0 0,-1 0 0,-1 0 0,0 0 0,0 1 0,-1 0 0,0 1 0,-14-10 0,18 14 0,0 0 0,0 0 0,0 1 0,-1 0 0,1 0 0,-1 0 0,1 1 0,-1-1 0,0 1 0,1 0 0,-1 0 0,0 1 0,0 0 0,0 0 0,0 0 0,0 0 0,1 1 0,-1-1 0,0 1 0,0 0 0,1 1 0,-1-1 0,0 1 0,1 0 0,0 0 0,-1 1 0,1-1 0,0 1 0,-4 3 0,-11 10 0,1 1 0,1 0 0,0 1 0,-23 34 0,17-23 0,12-16 0,0 0 0,1 1 0,0 0 0,2 0 0,-1 1 0,2 0 0,0 1 0,1-1 0,0 1 0,-6 30 0,12-43 0,0-1 0,0 0 0,0 1 0,0-1 0,0 0 0,1 0 0,-1 1 0,1-1 0,-1 0 0,1 0 0,0 1 0,0-1 0,0 0 0,0 0 0,0 0 0,1 0 0,-1 0 0,0-1 0,1 1 0,0 0 0,-1-1 0,1 1 0,0-1 0,0 1 0,0-1 0,0 0 0,0 0 0,0 0 0,0 0 0,0 0 0,0 0 0,0 0 0,1-1 0,-1 1 0,0-1 0,5 0 0,11 2 0,0-1 0,-1-1 0,1-1 0,17-2 0,-3 0 0,-4 2 0,0-1 0,1-2 0,-2 0 0,1-2 0,29-10 0,-48 12 0,-1 1 0,0-1 0,0-1 0,0 1 0,0-1 0,-1 0 0,0-1 0,11-11 0,-14 13 0,0-1 0,-1 1 0,0-1 0,0 0 0,0 0 0,0 0 0,-1-1 0,0 1 0,0-1 0,0 1 0,-1-1 0,0 0 0,0 1 0,0-12 0,-1 15 0,0 0 0,0 0 0,0 0 0,0 1 0,0-1 0,-1 0 0,1 0 0,-1 0 0,1 1 0,-1-1 0,0 0 0,0 0 0,0 1 0,-1-3 0,1 4 0,1-1 0,-1 1 0,1 0 0,-1 0 0,0-1 0,1 1 0,-1 0 0,1 0 0,-1 0 0,0 0 0,1 0 0,-1 0 0,0 0 0,1 0 0,-1 0 0,0 0 0,1 0 0,-1 0 0,1 0 0,-1 1 0,0-1 0,1 0 0,-1 0 0,1 1 0,-1-1 0,1 0 0,-1 1 0,1-1 0,-1 1 0,1-1 0,-1 1 0,1-1 0,-1 1 0,1-1 0,0 1 0,-1-1 0,1 1 0,0-1 0,0 1 0,-1 0 0,1-1 0,0 1 0,0-1 0,0 2 0,-12 19 0,1 1 0,1 0 0,1 1 0,1 0 0,1 0 0,1 1 0,1 0 0,-2 35 0,2 24 0,8 97 0,0-43 0,-3-131 0,1 9 0,-1 0 0,-1-1 0,0 1 0,-1-1 0,-7 25 0,8-35 0,-1-1 0,1 1 0,-1-1 0,0 0 0,0 0 0,0 1 0,0-1 0,0-1 0,-1 1 0,0 0 0,1-1 0,-1 1 0,0-1 0,0 0 0,0 0 0,-1 0 0,1 0 0,0 0 0,-1-1 0,1 0 0,-1 1 0,0-1 0,1-1 0,-1 1 0,0 0 0,1-1 0,-7 0 0,-6 1 0,-1-2 0,0 0 0,1 0 0,0-2 0,-1 0 0,1-1 0,0 0 0,1-1 0,-24-11 0,31 12 0,1 0 0,-1-1 0,1 1 0,-1-2 0,1 1 0,1-1 0,-1 0 0,1 0 0,0-1 0,1 1 0,-1-1 0,1-1 0,1 1 0,-1-1 0,1 0 0,1 0 0,-1 0 0,1 0 0,-2-12 0,4 16 0,1 1 0,0 0 0,0 0 0,0 0 0,1 0 0,-1 0 0,1 0 0,-1 0 0,1 0 0,0 0 0,0 0 0,1 0 0,-1 0 0,1 1 0,-1-1 0,1 0 0,0 1 0,0-1 0,0 1 0,0 0 0,0 0 0,0 0 0,1 0 0,-1 0 0,1 0 0,4-2 0,7-4 0,1 1 0,-1 0 0,1 1 0,16-4 0,76-16-341,2 4 0,0 5-1,128-4 1,-155 16-6485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3:08.79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1 302 24575,'267'-110'0,"-252"102"0,0 0 0,-1-1 0,-1-1 0,25-23 0,-34 30 0,0-2 0,0 1 0,-1 0 0,1-1 0,-1 0 0,0 0 0,-1 0 0,4-7 0,-6 10 0,1 0 0,0-1 0,-1 1 0,0 0 0,0 0 0,1 0 0,-1-1 0,0 1 0,-1 0 0,1 0 0,0-1 0,-1 1 0,1 0 0,-1 0 0,0 0 0,1 0 0,-1 0 0,0 0 0,0 0 0,-1 0 0,0-2 0,0 1 0,0 1 0,0 0 0,0 0 0,-1 0 0,1 0 0,0 0 0,-1 1 0,1-1 0,-1 1 0,0 0 0,1-1 0,-1 1 0,0 0 0,0 1 0,0-1 0,0 0 0,0 1 0,0 0 0,0-1 0,0 1 0,0 0 0,0 1 0,1-1 0,-1 1 0,0-1 0,0 1 0,0 0 0,0 0 0,0 0 0,1 0 0,-1 0 0,0 1 0,1-1 0,-1 1 0,-2 2 0,-6 4 0,-1 0 0,1 1 0,1 1 0,-1 0 0,-16 21 0,14-16 0,1 1 0,1 1 0,1 0 0,0 1 0,1 0 0,1 0 0,0 1 0,2 0 0,0 0 0,1 1 0,1-1 0,1 1 0,-1 35 0,3-43 0,1 1 0,0 0 0,1 0 0,1-1 0,0 1 0,6 18 0,-6-27 0,-1-1 0,1 1 0,1 0 0,-1 0 0,1-1 0,-1 1 0,1-1 0,0 0 0,0 0 0,0 0 0,1 0 0,-1 0 0,1-1 0,-1 0 0,1 0 0,0 0 0,0 0 0,0 0 0,0-1 0,0 1 0,1-1 0,6 1 0,12 1-9,1-2-1,-1 0 0,43-4 1,-18 0-1318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3:10.58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1 326 24575,'1'10'0,"0"0"0,1-1 0,0 1 0,0-1 0,1 0 0,1 1 0,-1-1 0,1-1 0,1 1 0,0-1 0,8 11 0,8 10 0,41 43 0,-58-68 0,0 1 0,1-1 0,-1 0 0,1 0 0,0-1 0,0 1 0,0-1 0,0 0 0,0 0 0,1-1 0,-1 0 0,1 0 0,0 0 0,-1 0 0,1-1 0,0 0 0,0 0 0,10-1 0,-6-1 0,-1-1 0,0 0 0,1 0 0,-1-1 0,0 0 0,-1-1 0,1 0 0,-1 0 0,1-1 0,-1 0 0,8-6 0,21-16 0,-2 0 0,0-3 0,58-65 0,-81 82 0,-2-1 0,1-1 0,-2 0 0,0 0 0,-1-1 0,0 0 0,-2 0 0,0 0 0,0-1 0,-2 0 0,0-1 0,-1 1 0,1-21 0,-5-49 0,-1 52 0,2 29 0,-1 10 0,-1 61 0,0-37 0,1 0 0,1 0 0,2 0 0,7 41 0,-3-55-13,0 0 0,1 0 0,1-1-1,0 0 1,1 0 0,0-1 0,1 0-1,19 18 1,4 6-1233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3:12.79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154 90 24575,'1'-2'0,"-1"0"0,1 0 0,0 0 0,-1 0 0,1 0 0,0 0 0,0 0 0,0 0 0,1 0 0,-1 1 0,0-1 0,1 0 0,-1 1 0,1-1 0,-1 1 0,1-1 0,0 1 0,0 0 0,0 0 0,0 0 0,3-1 0,-3 1 0,-1 0 0,1 0 0,0 0 0,0 0 0,0 0 0,0-1 0,-1 1 0,1-1 0,-1 1 0,1-1 0,-1 1 0,1-1 0,-1 0 0,0 1 0,0-1 0,0 0 0,0 0 0,0 0 0,0 0 0,-1 0 0,2-4 0,-2 5 0,0 0 0,0 1 0,-1-1 0,1 0 0,0 1 0,0-1 0,0 1 0,-1-1 0,1 0 0,0 1 0,-1-1 0,1 1 0,0-1 0,-1 1 0,1-1 0,-1 1 0,1-1 0,-1 1 0,1-1 0,-1 1 0,1-1 0,-1 1 0,1 0 0,-1 0 0,0-1 0,1 1 0,-1 0 0,1 0 0,-1-1 0,0 1 0,1 0 0,-1 0 0,0 0 0,1 0 0,-1 0 0,0 0 0,1 0 0,-1 0 0,0 0 0,1 1 0,-1-1 0,0 0 0,1 0 0,-1 0 0,1 1 0,-1-1 0,0 0 0,1 1 0,-1-1 0,0 1 0,-36 20 0,33-19 0,-8 7 0,0 0 0,1 2 0,-1-1 0,2 1 0,0 1 0,0 0 0,1 0 0,0 1 0,1 0 0,1 1 0,0 0 0,1 0 0,0 0 0,2 1 0,-1-1 0,2 1 0,0 0 0,0 1 0,2-1 0,0 0 0,0 1 0,2-1 0,2 19 0,-3-32 0,0 0 0,0 0 0,1 0 0,-1 0 0,1 0 0,-1 0 0,1 0 0,0 0 0,0-1 0,-1 1 0,1 0 0,1 0 0,-1-1 0,0 1 0,0-1 0,1 1 0,-1-1 0,0 0 0,1 1 0,-1-1 0,1 0 0,0 0 0,-1 0 0,1 0 0,2 1 0,0-1 0,1 0 0,-1-1 0,0 1 0,1-1 0,-1 0 0,0 0 0,1 0 0,-1-1 0,0 1 0,1-1 0,3-1 0,8-3 0,0-1 0,-1 0 0,0-1 0,0 0 0,16-12 0,-6 0 0,34-34 0,3-1 0,-58 50 0,0 1 0,0 0 0,-1-1 0,1 0 0,-1 0 0,0 0 0,0 0 0,0 0 0,0-1 0,-1 1 0,0-1 0,3-7 0,-5 11 0,0 0 0,1 0 0,-1 0 0,0 0 0,0 0 0,0 0 0,0 0 0,0 0 0,-1 0 0,1 0 0,0 0 0,0 0 0,-1 0 0,1 0 0,0 0 0,-1 0 0,1 0 0,-1 0 0,0 0 0,1 0 0,-1 1 0,1-1 0,-1 0 0,-1 0 0,0-1 0,-1 1 0,1 0 0,-1 0 0,1 0 0,-1 0 0,1 0 0,-1 0 0,0 1 0,1-1 0,-1 1 0,0 0 0,0 0 0,-4 0 0,6 0 0,-1 0 0,0 0 0,0 0 0,1 0 0,-1 0 0,0 1 0,0-1 0,1 0 0,-1 1 0,0-1 0,1 1 0,-1 0 0,1 0 0,-1-1 0,1 1 0,-1 0 0,1 0 0,-1 0 0,1 0 0,0 1 0,0-1 0,-1 0 0,1 1 0,0-1 0,0 0 0,-1 3 0,1 0 0,1-1 0,-1 0 0,1 1 0,-1-1 0,1 0 0,0 1 0,1-1 0,-1 0 0,0 1 0,1-1 0,0 0 0,2 7 0,5 9 0,0 0 0,2 0 0,16 24 0,-24-40 0,2 4 0,2 0 0,-1 0 0,1-1 0,0 0 0,0 0 0,1 0 0,0-1 0,0 0 0,0-1 0,1 1 0,-1-1 0,1 0 0,0-1 0,15 4 0,2 3 0,-15-5-273,0 0 0,-1 0 0,0 1 0,16 13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3:15.42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1 127 24575,'5'6'0,"0"1"0,-1 0 0,0 0 0,0 0 0,0 0 0,-1 0 0,3 9 0,3 4 0,84 220 0,-63-159 0,-27-74 0,-2-5 0,0 0 0,1 0 0,-1 0 0,0 1 0,-1-1 0,1 0 0,0 0 0,-1 1 0,1-1 0,-1 0 0,0 1 0,1-1 0,-1 1 0,0-1 0,-1 0 0,1 1 0,-1 3 0,0-6 0,1 0 0,-1 0 0,0 0 0,1 0 0,-1-1 0,1 1 0,-1 0 0,1 0 0,-1-1 0,1 1 0,-1 0 0,1-1 0,-1 1 0,1-1 0,-1 1 0,1 0 0,0-1 0,-1 1 0,1-1 0,0 1 0,-1-1 0,1 1 0,0-1 0,0 0 0,0 1 0,-1-1 0,1 1 0,0-1 0,0 1 0,0-1 0,0 0 0,0 1 0,0-2 0,-6-21 0,5 21 0,1-1 0,0 1 0,0-1 0,0 1 0,0-1 0,0 1 0,0-1 0,1 1 0,-1 0 0,1-1 0,0 1 0,0 0 0,-1-1 0,2 1 0,-1 0 0,0 0 0,0 0 0,1 0 0,-1 0 0,1 0 0,-1 0 0,1 0 0,0 1 0,0-1 0,0 1 0,0-1 0,0 1 0,0 0 0,3-2 0,7-2 0,1 1 0,0 0 0,0 0 0,21-2 0,-23 5 0,0-1 0,0-1 0,0 0 0,0 0 0,10-6 0,194-126 0,-205 128 0,-7 5 0,0 0 0,0 0 0,0 0 0,0 0 0,0 1 0,1 0 0,-1-1 0,5 0 0,-7 2 0,0 0 0,0 1 0,0-1 0,0 0 0,0 0 0,1 1 0,-1-1 0,0 0 0,0 1 0,0-1 0,0 1 0,-1 0 0,1-1 0,0 1 0,0 0 0,0-1 0,0 1 0,-1 0 0,1 0 0,0 0 0,-1 0 0,1 0 0,0 0 0,-1 0 0,1 0 0,-1 0 0,0 0 0,1 0 0,-1 0 0,0 0 0,0 0 0,1 1 0,10 45 0,-9-34 0,1-1 0,0 0 0,1 0 0,0 0 0,7 11 0,-9-20 0,0 0 0,0 1 0,0-1 0,1 0 0,-1-1 0,1 1 0,0 0 0,0-1 0,0 0 0,0 1 0,0-1 0,0-1 0,1 1 0,-1 0 0,1-1 0,-1 1 0,1-1 0,-1 0 0,1 0 0,0-1 0,4 1 0,18 1 0,0-2 0,0 0 0,0-2 0,0-1 0,0 0 0,0-3 0,-1 0 0,0-1 0,0-1 0,0-2 0,-2 0 0,1-2 0,-1 0 0,33-25 0,-50 33 0,0-1 0,-1 0 0,0 0 0,0 0 0,0-1 0,0 1 0,-1-1 0,0-1 0,0 1 0,-1 0 0,1-1 0,-2 0 0,1 0 0,-1 0 0,0 0 0,0 0 0,0 0 0,-1 0 0,-1-1 0,1-7 0,-2 5 0,0 1 0,0-1 0,-1 1 0,0-1 0,0 1 0,-1 0 0,-1 0 0,1 0 0,-2 1 0,1-1 0,-1 1 0,0 0 0,-1 0 0,0 1 0,-7-8 0,6 7 0,-1 1 0,0 0 0,0 0 0,-1 1 0,0 0 0,0 0 0,0 1 0,-1 1 0,1-1 0,-1 1 0,0 1 0,-13-3 0,4 3 0,1 1 0,-1 1 0,1 0 0,-1 2 0,1 0 0,-22 4 0,-88 10 0,60-8 0,-78 17 0,138-22-170,-1 1-1,1-1 0,-1 2 1,1-1-1,0 1 0,0 0 1,-8 7-1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0:53.20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0 24575,'4'0'0,"2"9"0,-1 11 0,-1 6 0,-1 7 0,-1 3 0,-1 3 0,-1 0 0,0-3 0,0-4 0,0-2 0,0-2 0,0-3 0,4 5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0:54.47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24575,'0'598'-1365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0:55.79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24575,'0'472'-1365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1T07:10:57.16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52 24575,'18'-1'0,"1"-1"0,-1-1 0,0-1 0,31-10 0,-27 7 0,0 1 0,39-5 0,199 7 34,-146 6-1433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80FBD-453C-E374-1578-DFC7ED00C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04C699-4170-0476-20D6-78448CDD7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ABB832-F37C-9BA4-B542-4230A879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2A-3E72-4917-9E2E-442546703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905C0F-B873-6E27-9375-2670A4E4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DF1AD7-E6C8-335E-8BCB-170C5247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8533-DAAE-4E62-9D68-581FDD07D4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68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FF3E0-77E3-95BA-EB7F-5F9273C59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E33E540-DAC7-5ABB-89E0-0F54C6EB1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1A302-AF54-6402-D345-DBCBAFE5F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2A-3E72-4917-9E2E-442546703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44DDB5-8171-B9B0-31F9-AF0C0FD0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1495DD-059E-5FD5-419F-F6D152DF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8533-DAAE-4E62-9D68-581FDD07D4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60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58B6687-F4EB-F2CA-B57F-245939A64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BE450F8-5719-D1B6-D12E-0B75E9B96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9C55BC-54C8-A4EE-FC35-8A8A6A7E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2A-3E72-4917-9E2E-442546703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B4067C-C6CA-BFC1-8B42-28761DBF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B8139D-B078-3F21-43A1-F1CA985E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8533-DAAE-4E62-9D68-581FDD07D4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7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D0ADC-0457-E4DA-E0D1-55F54B94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EBB9F5-07EB-7856-31B9-788440208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CE81D0-86FD-7ECF-B41F-864745B9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2A-3E72-4917-9E2E-442546703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83A1F6-7AB2-8F8B-F78E-5E7487E8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CF2C79-3D24-8F6B-ECC7-3D728C82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8533-DAAE-4E62-9D68-581FDD07D4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95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7DAFC-2EF9-AFF1-31C9-70027E7C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BF2102-5D7C-90B4-7808-F3EB22B3B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16BF-01E8-07A8-0A2C-EABFF215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2A-3E72-4917-9E2E-442546703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3089A6-21B7-81F5-6E13-93C8553D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9292CE-B25D-ACAE-C9ED-807FECB2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8533-DAAE-4E62-9D68-581FDD07D4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4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A7232-4238-F675-380E-1EFFECAC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E831C9-C72E-127A-C945-4725A2B4D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12BC93-20A3-D8D2-2C7D-B4A5A67B5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ABE8BB-AE3C-3A2D-A9F5-82BBF924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2A-3E72-4917-9E2E-442546703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36AB0C-296A-0357-E7C9-FE6CEF19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C8F056-C4BD-2977-8CA5-0BB7B767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8533-DAAE-4E62-9D68-581FDD07D4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09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A71C9-52C5-3B3F-4665-79FEAFAE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5F19F6-582F-80F2-8477-4747F8923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AE380E-AE03-532A-1003-B707629D2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2A201C-653F-CFCD-A74E-A7608ABA0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46B5122-3850-C78C-086E-1D0CA8ED6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B59B27-421A-2C46-7BB0-9E9A88B6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2A-3E72-4917-9E2E-442546703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52DB5D1-9C52-A338-EE18-41A3B246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570494F-6912-B05C-2336-DDA6F405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8533-DAAE-4E62-9D68-581FDD07D4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34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833F9-7178-E43F-BA84-87C14ECF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D9BCEEA-ABF7-C1CB-1BD3-F6750E6D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2A-3E72-4917-9E2E-442546703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7320D1-B833-4907-C4A0-779929D80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80C99E-3E24-D0FD-41BC-0DF727D2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8533-DAAE-4E62-9D68-581FDD07D4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77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EF02D8-2BA4-B19E-130A-691E4E7D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2A-3E72-4917-9E2E-442546703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CDACD6-8073-134E-B256-D9B69B7D6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88D421-2891-1848-69AD-AB12918D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8533-DAAE-4E62-9D68-581FDD07D4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86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264AE-5915-650C-DC0A-F87288B8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233CCC-674B-86D2-F6BF-021ECE459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4681D0-CCDC-E0AA-C9F7-0111E38A5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AD4B62-4700-8322-539D-C4A4C30A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2A-3E72-4917-9E2E-442546703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704142-11B5-0223-4747-7C0C9785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470F05-7DC6-D441-5EC7-E69DF284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8533-DAAE-4E62-9D68-581FDD07D4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55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D967B-C5B3-EAEA-BA11-32636894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36DE8A-6652-08C3-9464-90142B418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07FDC1-3FEF-1625-8A9A-09AD14117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DB3226-7882-A178-A6AA-5AC8CD32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302A-3E72-4917-9E2E-442546703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BAB2EE-26CB-C468-141F-6140DB7D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1A7411-9986-0298-F94B-3B3E67775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38533-DAAE-4E62-9D68-581FDD07D4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26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C9200E4-9F4F-5DD0-6D4C-1CB6263C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676B0C-F942-96A5-0967-41E6D1AFA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6B71EC-1747-9C90-8412-301E59521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4302A-3E72-4917-9E2E-4425467038D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2DB288-47FA-D047-AACC-34ADC7CBF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AE928A-AB9D-7EB4-931D-11B8FFFA0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38533-DAAE-4E62-9D68-581FDD07D4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81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4.xml"/><Relationship Id="rId3" Type="http://schemas.openxmlformats.org/officeDocument/2006/relationships/image" Target="../media/image122.png"/><Relationship Id="rId7" Type="http://schemas.openxmlformats.org/officeDocument/2006/relationships/image" Target="../media/image124.png"/><Relationship Id="rId2" Type="http://schemas.openxmlformats.org/officeDocument/2006/relationships/customXml" Target="../ink/ink1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3.xml"/><Relationship Id="rId5" Type="http://schemas.openxmlformats.org/officeDocument/2006/relationships/image" Target="../media/image123.png"/><Relationship Id="rId4" Type="http://schemas.openxmlformats.org/officeDocument/2006/relationships/customXml" Target="../ink/ink112.xml"/><Relationship Id="rId9" Type="http://schemas.openxmlformats.org/officeDocument/2006/relationships/image" Target="../media/image1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hyperlink" Target="mailto:ekoudrjavtseva@yahoo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hyperlink" Target="https://t.me/DomPritchi_start" TargetMode="External"/><Relationship Id="rId4" Type="http://schemas.openxmlformats.org/officeDocument/2006/relationships/image" Target="../media/image113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8" Type="http://schemas.openxmlformats.org/officeDocument/2006/relationships/customXml" Target="../ink/ink4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.png"/><Relationship Id="rId21" Type="http://schemas.openxmlformats.org/officeDocument/2006/relationships/image" Target="../media/image28.png"/><Relationship Id="rId42" Type="http://schemas.openxmlformats.org/officeDocument/2006/relationships/customXml" Target="../ink/ink39.xml"/><Relationship Id="rId63" Type="http://schemas.openxmlformats.org/officeDocument/2006/relationships/image" Target="../media/image49.png"/><Relationship Id="rId84" Type="http://schemas.openxmlformats.org/officeDocument/2006/relationships/customXml" Target="../ink/ink60.xml"/><Relationship Id="rId138" Type="http://schemas.openxmlformats.org/officeDocument/2006/relationships/customXml" Target="../ink/ink87.xml"/><Relationship Id="rId159" Type="http://schemas.openxmlformats.org/officeDocument/2006/relationships/image" Target="../media/image97.png"/><Relationship Id="rId170" Type="http://schemas.openxmlformats.org/officeDocument/2006/relationships/customXml" Target="../ink/ink103.xml"/><Relationship Id="rId107" Type="http://schemas.openxmlformats.org/officeDocument/2006/relationships/image" Target="../media/image71.png"/><Relationship Id="rId11" Type="http://schemas.openxmlformats.org/officeDocument/2006/relationships/image" Target="../media/image23.png"/><Relationship Id="rId32" Type="http://schemas.openxmlformats.org/officeDocument/2006/relationships/customXml" Target="../ink/ink34.xml"/><Relationship Id="rId53" Type="http://schemas.openxmlformats.org/officeDocument/2006/relationships/image" Target="../media/image44.png"/><Relationship Id="rId74" Type="http://schemas.openxmlformats.org/officeDocument/2006/relationships/customXml" Target="../ink/ink55.xml"/><Relationship Id="rId128" Type="http://schemas.openxmlformats.org/officeDocument/2006/relationships/customXml" Target="../ink/ink82.xml"/><Relationship Id="rId149" Type="http://schemas.openxmlformats.org/officeDocument/2006/relationships/image" Target="../media/image92.png"/><Relationship Id="rId5" Type="http://schemas.openxmlformats.org/officeDocument/2006/relationships/image" Target="../media/image20.png"/><Relationship Id="rId95" Type="http://schemas.openxmlformats.org/officeDocument/2006/relationships/image" Target="../media/image65.png"/><Relationship Id="rId160" Type="http://schemas.openxmlformats.org/officeDocument/2006/relationships/customXml" Target="../ink/ink98.xml"/><Relationship Id="rId181" Type="http://schemas.openxmlformats.org/officeDocument/2006/relationships/image" Target="../media/image108.png"/><Relationship Id="rId22" Type="http://schemas.openxmlformats.org/officeDocument/2006/relationships/customXml" Target="../ink/ink29.xml"/><Relationship Id="rId43" Type="http://schemas.openxmlformats.org/officeDocument/2006/relationships/image" Target="../media/image39.png"/><Relationship Id="rId64" Type="http://schemas.openxmlformats.org/officeDocument/2006/relationships/customXml" Target="../ink/ink50.xml"/><Relationship Id="rId118" Type="http://schemas.openxmlformats.org/officeDocument/2006/relationships/customXml" Target="../ink/ink77.xml"/><Relationship Id="rId139" Type="http://schemas.openxmlformats.org/officeDocument/2006/relationships/image" Target="../media/image87.png"/><Relationship Id="rId85" Type="http://schemas.openxmlformats.org/officeDocument/2006/relationships/image" Target="../media/image60.png"/><Relationship Id="rId150" Type="http://schemas.openxmlformats.org/officeDocument/2006/relationships/customXml" Target="../ink/ink93.xml"/><Relationship Id="rId171" Type="http://schemas.openxmlformats.org/officeDocument/2006/relationships/image" Target="../media/image103.png"/><Relationship Id="rId12" Type="http://schemas.openxmlformats.org/officeDocument/2006/relationships/customXml" Target="../ink/ink24.xml"/><Relationship Id="rId33" Type="http://schemas.openxmlformats.org/officeDocument/2006/relationships/image" Target="../media/image34.png"/><Relationship Id="rId108" Type="http://schemas.openxmlformats.org/officeDocument/2006/relationships/customXml" Target="../ink/ink72.xml"/><Relationship Id="rId129" Type="http://schemas.openxmlformats.org/officeDocument/2006/relationships/image" Target="../media/image82.png"/><Relationship Id="rId54" Type="http://schemas.openxmlformats.org/officeDocument/2006/relationships/customXml" Target="../ink/ink45.xml"/><Relationship Id="rId75" Type="http://schemas.openxmlformats.org/officeDocument/2006/relationships/image" Target="../media/image55.png"/><Relationship Id="rId96" Type="http://schemas.openxmlformats.org/officeDocument/2006/relationships/customXml" Target="../ink/ink66.xml"/><Relationship Id="rId140" Type="http://schemas.openxmlformats.org/officeDocument/2006/relationships/customXml" Target="../ink/ink88.xml"/><Relationship Id="rId161" Type="http://schemas.openxmlformats.org/officeDocument/2006/relationships/image" Target="../media/image98.png"/><Relationship Id="rId182" Type="http://schemas.openxmlformats.org/officeDocument/2006/relationships/customXml" Target="../ink/ink109.xml"/><Relationship Id="rId6" Type="http://schemas.openxmlformats.org/officeDocument/2006/relationships/customXml" Target="../ink/ink21.xml"/><Relationship Id="rId23" Type="http://schemas.openxmlformats.org/officeDocument/2006/relationships/image" Target="../media/image29.png"/><Relationship Id="rId119" Type="http://schemas.openxmlformats.org/officeDocument/2006/relationships/image" Target="../media/image77.png"/><Relationship Id="rId44" Type="http://schemas.openxmlformats.org/officeDocument/2006/relationships/customXml" Target="../ink/ink40.xml"/><Relationship Id="rId65" Type="http://schemas.openxmlformats.org/officeDocument/2006/relationships/image" Target="../media/image50.png"/><Relationship Id="rId86" Type="http://schemas.openxmlformats.org/officeDocument/2006/relationships/customXml" Target="../ink/ink61.xml"/><Relationship Id="rId130" Type="http://schemas.openxmlformats.org/officeDocument/2006/relationships/customXml" Target="../ink/ink83.xml"/><Relationship Id="rId151" Type="http://schemas.openxmlformats.org/officeDocument/2006/relationships/image" Target="../media/image93.png"/><Relationship Id="rId172" Type="http://schemas.openxmlformats.org/officeDocument/2006/relationships/customXml" Target="../ink/ink104.xml"/><Relationship Id="rId13" Type="http://schemas.openxmlformats.org/officeDocument/2006/relationships/image" Target="../media/image24.png"/><Relationship Id="rId18" Type="http://schemas.openxmlformats.org/officeDocument/2006/relationships/customXml" Target="../ink/ink27.xml"/><Relationship Id="rId39" Type="http://schemas.openxmlformats.org/officeDocument/2006/relationships/image" Target="../media/image37.png"/><Relationship Id="rId109" Type="http://schemas.openxmlformats.org/officeDocument/2006/relationships/image" Target="../media/image72.png"/><Relationship Id="rId34" Type="http://schemas.openxmlformats.org/officeDocument/2006/relationships/customXml" Target="../ink/ink35.xml"/><Relationship Id="rId50" Type="http://schemas.openxmlformats.org/officeDocument/2006/relationships/customXml" Target="../ink/ink43.xml"/><Relationship Id="rId55" Type="http://schemas.openxmlformats.org/officeDocument/2006/relationships/image" Target="../media/image45.png"/><Relationship Id="rId76" Type="http://schemas.openxmlformats.org/officeDocument/2006/relationships/customXml" Target="../ink/ink56.xml"/><Relationship Id="rId97" Type="http://schemas.openxmlformats.org/officeDocument/2006/relationships/image" Target="../media/image66.png"/><Relationship Id="rId104" Type="http://schemas.openxmlformats.org/officeDocument/2006/relationships/customXml" Target="../ink/ink70.xml"/><Relationship Id="rId120" Type="http://schemas.openxmlformats.org/officeDocument/2006/relationships/customXml" Target="../ink/ink78.xml"/><Relationship Id="rId125" Type="http://schemas.openxmlformats.org/officeDocument/2006/relationships/image" Target="../media/image80.png"/><Relationship Id="rId141" Type="http://schemas.openxmlformats.org/officeDocument/2006/relationships/image" Target="../media/image88.png"/><Relationship Id="rId146" Type="http://schemas.openxmlformats.org/officeDocument/2006/relationships/customXml" Target="../ink/ink91.xml"/><Relationship Id="rId167" Type="http://schemas.openxmlformats.org/officeDocument/2006/relationships/image" Target="../media/image101.png"/><Relationship Id="rId7" Type="http://schemas.openxmlformats.org/officeDocument/2006/relationships/image" Target="../media/image21.png"/><Relationship Id="rId71" Type="http://schemas.openxmlformats.org/officeDocument/2006/relationships/image" Target="../media/image53.png"/><Relationship Id="rId92" Type="http://schemas.openxmlformats.org/officeDocument/2006/relationships/customXml" Target="../ink/ink64.xml"/><Relationship Id="rId162" Type="http://schemas.openxmlformats.org/officeDocument/2006/relationships/customXml" Target="../ink/ink99.xml"/><Relationship Id="rId183" Type="http://schemas.openxmlformats.org/officeDocument/2006/relationships/image" Target="../media/image109.png"/><Relationship Id="rId2" Type="http://schemas.openxmlformats.org/officeDocument/2006/relationships/customXml" Target="../ink/ink19.xml"/><Relationship Id="rId29" Type="http://schemas.openxmlformats.org/officeDocument/2006/relationships/image" Target="../media/image32.png"/><Relationship Id="rId24" Type="http://schemas.openxmlformats.org/officeDocument/2006/relationships/customXml" Target="../ink/ink30.xml"/><Relationship Id="rId40" Type="http://schemas.openxmlformats.org/officeDocument/2006/relationships/customXml" Target="../ink/ink38.xml"/><Relationship Id="rId45" Type="http://schemas.openxmlformats.org/officeDocument/2006/relationships/image" Target="../media/image40.png"/><Relationship Id="rId66" Type="http://schemas.openxmlformats.org/officeDocument/2006/relationships/customXml" Target="../ink/ink51.xml"/><Relationship Id="rId87" Type="http://schemas.openxmlformats.org/officeDocument/2006/relationships/image" Target="../media/image61.png"/><Relationship Id="rId110" Type="http://schemas.openxmlformats.org/officeDocument/2006/relationships/customXml" Target="../ink/ink73.xml"/><Relationship Id="rId115" Type="http://schemas.openxmlformats.org/officeDocument/2006/relationships/image" Target="../media/image75.png"/><Relationship Id="rId131" Type="http://schemas.openxmlformats.org/officeDocument/2006/relationships/image" Target="../media/image83.png"/><Relationship Id="rId136" Type="http://schemas.openxmlformats.org/officeDocument/2006/relationships/customXml" Target="../ink/ink86.xml"/><Relationship Id="rId157" Type="http://schemas.openxmlformats.org/officeDocument/2006/relationships/image" Target="../media/image96.png"/><Relationship Id="rId178" Type="http://schemas.openxmlformats.org/officeDocument/2006/relationships/customXml" Target="../ink/ink107.xml"/><Relationship Id="rId61" Type="http://schemas.openxmlformats.org/officeDocument/2006/relationships/image" Target="../media/image48.png"/><Relationship Id="rId82" Type="http://schemas.openxmlformats.org/officeDocument/2006/relationships/customXml" Target="../ink/ink59.xml"/><Relationship Id="rId152" Type="http://schemas.openxmlformats.org/officeDocument/2006/relationships/customXml" Target="../ink/ink94.xml"/><Relationship Id="rId173" Type="http://schemas.openxmlformats.org/officeDocument/2006/relationships/image" Target="../media/image104.png"/><Relationship Id="rId19" Type="http://schemas.openxmlformats.org/officeDocument/2006/relationships/image" Target="../media/image27.png"/><Relationship Id="rId14" Type="http://schemas.openxmlformats.org/officeDocument/2006/relationships/customXml" Target="../ink/ink25.xml"/><Relationship Id="rId30" Type="http://schemas.openxmlformats.org/officeDocument/2006/relationships/customXml" Target="../ink/ink33.xml"/><Relationship Id="rId35" Type="http://schemas.openxmlformats.org/officeDocument/2006/relationships/image" Target="../media/image35.png"/><Relationship Id="rId56" Type="http://schemas.openxmlformats.org/officeDocument/2006/relationships/customXml" Target="../ink/ink46.xml"/><Relationship Id="rId77" Type="http://schemas.openxmlformats.org/officeDocument/2006/relationships/image" Target="../media/image56.png"/><Relationship Id="rId100" Type="http://schemas.openxmlformats.org/officeDocument/2006/relationships/customXml" Target="../ink/ink68.xml"/><Relationship Id="rId105" Type="http://schemas.openxmlformats.org/officeDocument/2006/relationships/image" Target="../media/image70.png"/><Relationship Id="rId126" Type="http://schemas.openxmlformats.org/officeDocument/2006/relationships/customXml" Target="../ink/ink81.xml"/><Relationship Id="rId147" Type="http://schemas.openxmlformats.org/officeDocument/2006/relationships/image" Target="../media/image91.png"/><Relationship Id="rId168" Type="http://schemas.openxmlformats.org/officeDocument/2006/relationships/customXml" Target="../ink/ink102.xml"/><Relationship Id="rId8" Type="http://schemas.openxmlformats.org/officeDocument/2006/relationships/customXml" Target="../ink/ink22.xml"/><Relationship Id="rId51" Type="http://schemas.openxmlformats.org/officeDocument/2006/relationships/image" Target="../media/image43.png"/><Relationship Id="rId72" Type="http://schemas.openxmlformats.org/officeDocument/2006/relationships/customXml" Target="../ink/ink54.xml"/><Relationship Id="rId93" Type="http://schemas.openxmlformats.org/officeDocument/2006/relationships/image" Target="../media/image64.png"/><Relationship Id="rId98" Type="http://schemas.openxmlformats.org/officeDocument/2006/relationships/customXml" Target="../ink/ink67.xml"/><Relationship Id="rId121" Type="http://schemas.openxmlformats.org/officeDocument/2006/relationships/image" Target="../media/image78.png"/><Relationship Id="rId142" Type="http://schemas.openxmlformats.org/officeDocument/2006/relationships/customXml" Target="../ink/ink89.xml"/><Relationship Id="rId163" Type="http://schemas.openxmlformats.org/officeDocument/2006/relationships/image" Target="../media/image99.png"/><Relationship Id="rId184" Type="http://schemas.openxmlformats.org/officeDocument/2006/relationships/customXml" Target="../ink/ink110.xml"/><Relationship Id="rId3" Type="http://schemas.openxmlformats.org/officeDocument/2006/relationships/image" Target="../media/image19.png"/><Relationship Id="rId25" Type="http://schemas.openxmlformats.org/officeDocument/2006/relationships/image" Target="../media/image30.png"/><Relationship Id="rId46" Type="http://schemas.openxmlformats.org/officeDocument/2006/relationships/customXml" Target="../ink/ink41.xml"/><Relationship Id="rId67" Type="http://schemas.openxmlformats.org/officeDocument/2006/relationships/image" Target="../media/image51.png"/><Relationship Id="rId116" Type="http://schemas.openxmlformats.org/officeDocument/2006/relationships/customXml" Target="../ink/ink76.xml"/><Relationship Id="rId137" Type="http://schemas.openxmlformats.org/officeDocument/2006/relationships/image" Target="../media/image86.png"/><Relationship Id="rId158" Type="http://schemas.openxmlformats.org/officeDocument/2006/relationships/customXml" Target="../ink/ink97.xml"/><Relationship Id="rId20" Type="http://schemas.openxmlformats.org/officeDocument/2006/relationships/customXml" Target="../ink/ink28.xml"/><Relationship Id="rId41" Type="http://schemas.openxmlformats.org/officeDocument/2006/relationships/image" Target="../media/image38.png"/><Relationship Id="rId62" Type="http://schemas.openxmlformats.org/officeDocument/2006/relationships/customXml" Target="../ink/ink49.xml"/><Relationship Id="rId83" Type="http://schemas.openxmlformats.org/officeDocument/2006/relationships/image" Target="../media/image59.png"/><Relationship Id="rId88" Type="http://schemas.openxmlformats.org/officeDocument/2006/relationships/customXml" Target="../ink/ink62.xml"/><Relationship Id="rId111" Type="http://schemas.openxmlformats.org/officeDocument/2006/relationships/image" Target="../media/image73.png"/><Relationship Id="rId132" Type="http://schemas.openxmlformats.org/officeDocument/2006/relationships/customXml" Target="../ink/ink84.xml"/><Relationship Id="rId153" Type="http://schemas.openxmlformats.org/officeDocument/2006/relationships/image" Target="../media/image94.png"/><Relationship Id="rId174" Type="http://schemas.openxmlformats.org/officeDocument/2006/relationships/customXml" Target="../ink/ink105.xml"/><Relationship Id="rId179" Type="http://schemas.openxmlformats.org/officeDocument/2006/relationships/image" Target="../media/image107.png"/><Relationship Id="rId15" Type="http://schemas.openxmlformats.org/officeDocument/2006/relationships/image" Target="../media/image25.png"/><Relationship Id="rId36" Type="http://schemas.openxmlformats.org/officeDocument/2006/relationships/customXml" Target="../ink/ink36.xml"/><Relationship Id="rId57" Type="http://schemas.openxmlformats.org/officeDocument/2006/relationships/image" Target="../media/image46.png"/><Relationship Id="rId106" Type="http://schemas.openxmlformats.org/officeDocument/2006/relationships/customXml" Target="../ink/ink71.xml"/><Relationship Id="rId127" Type="http://schemas.openxmlformats.org/officeDocument/2006/relationships/image" Target="../media/image81.png"/><Relationship Id="rId10" Type="http://schemas.openxmlformats.org/officeDocument/2006/relationships/customXml" Target="../ink/ink23.xml"/><Relationship Id="rId31" Type="http://schemas.openxmlformats.org/officeDocument/2006/relationships/image" Target="../media/image33.png"/><Relationship Id="rId52" Type="http://schemas.openxmlformats.org/officeDocument/2006/relationships/customXml" Target="../ink/ink44.xml"/><Relationship Id="rId73" Type="http://schemas.openxmlformats.org/officeDocument/2006/relationships/image" Target="../media/image54.png"/><Relationship Id="rId78" Type="http://schemas.openxmlformats.org/officeDocument/2006/relationships/customXml" Target="../ink/ink57.xml"/><Relationship Id="rId94" Type="http://schemas.openxmlformats.org/officeDocument/2006/relationships/customXml" Target="../ink/ink65.xml"/><Relationship Id="rId99" Type="http://schemas.openxmlformats.org/officeDocument/2006/relationships/image" Target="../media/image67.png"/><Relationship Id="rId101" Type="http://schemas.openxmlformats.org/officeDocument/2006/relationships/image" Target="../media/image68.png"/><Relationship Id="rId122" Type="http://schemas.openxmlformats.org/officeDocument/2006/relationships/customXml" Target="../ink/ink79.xml"/><Relationship Id="rId143" Type="http://schemas.openxmlformats.org/officeDocument/2006/relationships/image" Target="../media/image89.png"/><Relationship Id="rId148" Type="http://schemas.openxmlformats.org/officeDocument/2006/relationships/customXml" Target="../ink/ink92.xml"/><Relationship Id="rId164" Type="http://schemas.openxmlformats.org/officeDocument/2006/relationships/customXml" Target="../ink/ink100.xml"/><Relationship Id="rId169" Type="http://schemas.openxmlformats.org/officeDocument/2006/relationships/image" Target="../media/image102.png"/><Relationship Id="rId185" Type="http://schemas.openxmlformats.org/officeDocument/2006/relationships/image" Target="../media/image110.png"/><Relationship Id="rId4" Type="http://schemas.openxmlformats.org/officeDocument/2006/relationships/customXml" Target="../ink/ink20.xml"/><Relationship Id="rId9" Type="http://schemas.openxmlformats.org/officeDocument/2006/relationships/image" Target="../media/image22.png"/><Relationship Id="rId180" Type="http://schemas.openxmlformats.org/officeDocument/2006/relationships/customXml" Target="../ink/ink108.xml"/><Relationship Id="rId26" Type="http://schemas.openxmlformats.org/officeDocument/2006/relationships/customXml" Target="../ink/ink31.xml"/><Relationship Id="rId47" Type="http://schemas.openxmlformats.org/officeDocument/2006/relationships/image" Target="../media/image41.png"/><Relationship Id="rId68" Type="http://schemas.openxmlformats.org/officeDocument/2006/relationships/customXml" Target="../ink/ink52.xml"/><Relationship Id="rId89" Type="http://schemas.openxmlformats.org/officeDocument/2006/relationships/image" Target="../media/image62.png"/><Relationship Id="rId112" Type="http://schemas.openxmlformats.org/officeDocument/2006/relationships/customXml" Target="../ink/ink74.xml"/><Relationship Id="rId133" Type="http://schemas.openxmlformats.org/officeDocument/2006/relationships/image" Target="../media/image84.png"/><Relationship Id="rId154" Type="http://schemas.openxmlformats.org/officeDocument/2006/relationships/customXml" Target="../ink/ink95.xml"/><Relationship Id="rId175" Type="http://schemas.openxmlformats.org/officeDocument/2006/relationships/image" Target="../media/image105.png"/><Relationship Id="rId16" Type="http://schemas.openxmlformats.org/officeDocument/2006/relationships/customXml" Target="../ink/ink26.xml"/><Relationship Id="rId37" Type="http://schemas.openxmlformats.org/officeDocument/2006/relationships/image" Target="../media/image36.png"/><Relationship Id="rId58" Type="http://schemas.openxmlformats.org/officeDocument/2006/relationships/customXml" Target="../ink/ink47.xml"/><Relationship Id="rId79" Type="http://schemas.openxmlformats.org/officeDocument/2006/relationships/image" Target="../media/image57.png"/><Relationship Id="rId102" Type="http://schemas.openxmlformats.org/officeDocument/2006/relationships/customXml" Target="../ink/ink69.xml"/><Relationship Id="rId123" Type="http://schemas.openxmlformats.org/officeDocument/2006/relationships/image" Target="../media/image79.png"/><Relationship Id="rId144" Type="http://schemas.openxmlformats.org/officeDocument/2006/relationships/customXml" Target="../ink/ink90.xml"/><Relationship Id="rId90" Type="http://schemas.openxmlformats.org/officeDocument/2006/relationships/customXml" Target="../ink/ink63.xml"/><Relationship Id="rId165" Type="http://schemas.openxmlformats.org/officeDocument/2006/relationships/image" Target="../media/image100.png"/><Relationship Id="rId27" Type="http://schemas.openxmlformats.org/officeDocument/2006/relationships/image" Target="../media/image31.png"/><Relationship Id="rId48" Type="http://schemas.openxmlformats.org/officeDocument/2006/relationships/customXml" Target="../ink/ink42.xml"/><Relationship Id="rId69" Type="http://schemas.openxmlformats.org/officeDocument/2006/relationships/image" Target="../media/image52.png"/><Relationship Id="rId113" Type="http://schemas.openxmlformats.org/officeDocument/2006/relationships/image" Target="../media/image74.png"/><Relationship Id="rId134" Type="http://schemas.openxmlformats.org/officeDocument/2006/relationships/customXml" Target="../ink/ink85.xml"/><Relationship Id="rId80" Type="http://schemas.openxmlformats.org/officeDocument/2006/relationships/customXml" Target="../ink/ink58.xml"/><Relationship Id="rId155" Type="http://schemas.openxmlformats.org/officeDocument/2006/relationships/image" Target="../media/image95.png"/><Relationship Id="rId176" Type="http://schemas.openxmlformats.org/officeDocument/2006/relationships/customXml" Target="../ink/ink106.xml"/><Relationship Id="rId17" Type="http://schemas.openxmlformats.org/officeDocument/2006/relationships/image" Target="../media/image26.png"/><Relationship Id="rId38" Type="http://schemas.openxmlformats.org/officeDocument/2006/relationships/customXml" Target="../ink/ink37.xml"/><Relationship Id="rId59" Type="http://schemas.openxmlformats.org/officeDocument/2006/relationships/image" Target="../media/image47.png"/><Relationship Id="rId103" Type="http://schemas.openxmlformats.org/officeDocument/2006/relationships/image" Target="../media/image69.png"/><Relationship Id="rId124" Type="http://schemas.openxmlformats.org/officeDocument/2006/relationships/customXml" Target="../ink/ink80.xml"/><Relationship Id="rId70" Type="http://schemas.openxmlformats.org/officeDocument/2006/relationships/customXml" Target="../ink/ink53.xml"/><Relationship Id="rId91" Type="http://schemas.openxmlformats.org/officeDocument/2006/relationships/image" Target="../media/image63.png"/><Relationship Id="rId145" Type="http://schemas.openxmlformats.org/officeDocument/2006/relationships/image" Target="../media/image90.png"/><Relationship Id="rId166" Type="http://schemas.openxmlformats.org/officeDocument/2006/relationships/customXml" Target="../ink/ink101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2.xml"/><Relationship Id="rId49" Type="http://schemas.openxmlformats.org/officeDocument/2006/relationships/image" Target="../media/image42.png"/><Relationship Id="rId114" Type="http://schemas.openxmlformats.org/officeDocument/2006/relationships/customXml" Target="../ink/ink75.xml"/><Relationship Id="rId60" Type="http://schemas.openxmlformats.org/officeDocument/2006/relationships/customXml" Target="../ink/ink48.xml"/><Relationship Id="rId81" Type="http://schemas.openxmlformats.org/officeDocument/2006/relationships/image" Target="../media/image58.png"/><Relationship Id="rId135" Type="http://schemas.openxmlformats.org/officeDocument/2006/relationships/image" Target="../media/image85.png"/><Relationship Id="rId156" Type="http://schemas.openxmlformats.org/officeDocument/2006/relationships/customXml" Target="../ink/ink96.xml"/><Relationship Id="rId177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00614-088B-448E-BA86-715F2EEE8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8224"/>
            <a:ext cx="9144000" cy="2387600"/>
          </a:xfrm>
        </p:spPr>
        <p:txBody>
          <a:bodyPr>
            <a:normAutofit/>
          </a:bodyPr>
          <a:lstStyle/>
          <a:p>
            <a:r>
              <a:rPr lang="ru-RU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Эмоция - триггер, мотиватор и истинная цель личности? Педагогическая кейсотека как инструмент для формирования и развития физико-эмоциональной компетенции и перехода от управления эмоциями к социально-эмоциональному интеллекту. </a:t>
            </a:r>
            <a:endParaRPr lang="de-DE" sz="8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F29550F-7CA4-A121-3D7C-597E21A1E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06733"/>
            <a:ext cx="9144000" cy="657808"/>
          </a:xfrm>
        </p:spPr>
        <p:txBody>
          <a:bodyPr/>
          <a:lstStyle/>
          <a:p>
            <a:r>
              <a:rPr lang="ru-RU" dirty="0"/>
              <a:t>Кудрявцева Е.Л.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269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B7292-F56B-D902-65A0-03D2B618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420"/>
            <a:ext cx="10515600" cy="567204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Интер- и интра-культурность кейсов</a:t>
            </a:r>
            <a:endParaRPr lang="de-DE" sz="40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8DAD10-940D-AAEE-D427-E60A58496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1" y="1556684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Проблематика кейсов - и тем самым решений как действий - культурогенезна (культура как контекст).</a:t>
            </a:r>
          </a:p>
          <a:p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вариантов решений зависит от культурных контекстов личности. </a:t>
            </a:r>
          </a:p>
          <a:p>
            <a:pPr marL="0" indent="0">
              <a:buNone/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Культура: этническая, межэтническая государственная, религиозная, поколенческая, профессиональная, гендерная, социальная. </a:t>
            </a:r>
          </a:p>
          <a:p>
            <a:pPr marL="0" indent="0">
              <a:buNone/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важно совещаться НЕ при сборке, а при поиске вариантов решений! (сборка изнутри культуры профессии/этноса/возраста, решения интер-культурные).</a:t>
            </a:r>
          </a:p>
          <a:p>
            <a:pPr marL="0" indent="0">
              <a:buNone/>
            </a:pPr>
            <a: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Кейсы – формирующие и трансформирующие, развивающие, и НЕ только контрольные (хотя могут выполнять и функцию замера 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 </a:t>
            </a:r>
            <a:r>
              <a:rPr lang="de-DE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95368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75D01-D044-35E9-053A-4E1A114A2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463"/>
          </a:xfrm>
        </p:spPr>
        <p:txBody>
          <a:bodyPr>
            <a:normAutofit/>
          </a:bodyPr>
          <a:lstStyle/>
          <a:p>
            <a:r>
              <a:rPr lang="ru-RU" sz="3200" b="1" dirty="0"/>
              <a:t>Кейсотека как решение в эмоционально сложных ситуациях</a:t>
            </a:r>
            <a:endParaRPr lang="de-DE" sz="32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AA29AF-92D0-DC00-402E-95201DFC3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388"/>
            <a:ext cx="10515600" cy="48770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Собирайте "Педагогическую кейсотеку" свою, коллег, СМИ, художественной литературы и книг. Можно давать студентам как курсовую или дипломную работу. </a:t>
            </a: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Обсуждайте ее с коллегами, студентами, друзьями, родителями учеников... - собирая варианты решений. Так вы не просто поймете точку зрения разных субъектов образовательного процесса, но и научитесь встраивать чужие позиции в свои решения проблемных задач.</a:t>
            </a: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не будете "теряться" в сложных ситуациях. 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Растерянность = отсутствие кейсов. Эффективная скорость = наличие кейсов. Имитация (действие ради действия, в отсутствии кейсов) - опасность для субъекта и его окружения. Манипулирование кейсами - путь к имитации.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Опыт/насмотренность (скорость принятия эффективного решения) = наличие кейсов. Не обязательно прожитых нами! Передача </a:t>
            </a:r>
            <a:r>
              <a:rPr lang="ru-RU" sz="1800" strike="sngStrik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опыта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это передача информации о решенных нами кейсах.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Дать совет - плохо. Это попытка заставить человека войти в вашу шкуру (в вашу биографию), что нереально. Советы вредны, потому что каждый человек действует из своей картины мира.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Рассказать кейс - хорошо. Рассказ ситуации позволяет слушателю включиться со своей картиной мира и “прожить” ситуацию от своего имени. Сделать свои выводы и сравнить их (валидировать) с выводами рассказчика кейса.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83373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2872DBA-FC7A-800E-3495-FC961F18E5C0}"/>
              </a:ext>
            </a:extLst>
          </p:cNvPr>
          <p:cNvGrpSpPr/>
          <p:nvPr/>
        </p:nvGrpSpPr>
        <p:grpSpPr>
          <a:xfrm>
            <a:off x="160835" y="626958"/>
            <a:ext cx="6375240" cy="4582440"/>
            <a:chOff x="160835" y="626958"/>
            <a:chExt cx="6375240" cy="4582440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FDBF384A-E781-5D86-CDB2-C26FABBA5641}"/>
                </a:ext>
              </a:extLst>
            </p:cNvPr>
            <p:cNvGrpSpPr/>
            <p:nvPr/>
          </p:nvGrpSpPr>
          <p:grpSpPr>
            <a:xfrm>
              <a:off x="160835" y="626958"/>
              <a:ext cx="6375240" cy="4582440"/>
              <a:chOff x="160835" y="626958"/>
              <a:chExt cx="6375240" cy="45824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">
                <p14:nvContentPartPr>
                  <p14:cNvPr id="14" name="Freihand 13">
                    <a:extLst>
                      <a:ext uri="{FF2B5EF4-FFF2-40B4-BE49-F238E27FC236}">
                        <a16:creationId xmlns:a16="http://schemas.microsoft.com/office/drawing/2014/main" id="{7A69E385-1C90-86A5-C0D7-FC698DA76439}"/>
                      </a:ext>
                    </a:extLst>
                  </p14:cNvPr>
                  <p14:cNvContentPartPr/>
                  <p14:nvPr/>
                </p14:nvContentPartPr>
                <p14:xfrm>
                  <a:off x="160835" y="1469358"/>
                  <a:ext cx="6375240" cy="3740040"/>
                </p14:xfrm>
              </p:contentPart>
            </mc:Choice>
            <mc:Fallback xmlns="">
              <p:pic>
                <p:nvPicPr>
                  <p:cNvPr id="14" name="Freihand 13">
                    <a:extLst>
                      <a:ext uri="{FF2B5EF4-FFF2-40B4-BE49-F238E27FC236}">
                        <a16:creationId xmlns:a16="http://schemas.microsoft.com/office/drawing/2014/main" id="{7A69E385-1C90-86A5-C0D7-FC698DA76439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4835" y="1433358"/>
                    <a:ext cx="6446880" cy="381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">
                <p14:nvContentPartPr>
                  <p14:cNvPr id="15" name="Freihand 14">
                    <a:extLst>
                      <a:ext uri="{FF2B5EF4-FFF2-40B4-BE49-F238E27FC236}">
                        <a16:creationId xmlns:a16="http://schemas.microsoft.com/office/drawing/2014/main" id="{122B18E0-6464-D595-BA10-B0BD0FFAED9A}"/>
                      </a:ext>
                    </a:extLst>
                  </p14:cNvPr>
                  <p14:cNvContentPartPr/>
                  <p14:nvPr/>
                </p14:nvContentPartPr>
                <p14:xfrm>
                  <a:off x="2231915" y="626958"/>
                  <a:ext cx="2139120" cy="906120"/>
                </p14:xfrm>
              </p:contentPart>
            </mc:Choice>
            <mc:Fallback xmlns="">
              <p:pic>
                <p:nvPicPr>
                  <p:cNvPr id="15" name="Freihand 14">
                    <a:extLst>
                      <a:ext uri="{FF2B5EF4-FFF2-40B4-BE49-F238E27FC236}">
                        <a16:creationId xmlns:a16="http://schemas.microsoft.com/office/drawing/2014/main" id="{122B18E0-6464-D595-BA10-B0BD0FFAED9A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195915" y="591318"/>
                    <a:ext cx="2210760" cy="977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410DCBE3-92EE-08F9-E240-CF06BCFA9642}"/>
                </a:ext>
              </a:extLst>
            </p:cNvPr>
            <p:cNvSpPr txBox="1"/>
            <p:nvPr/>
          </p:nvSpPr>
          <p:spPr>
            <a:xfrm>
              <a:off x="440075" y="2211216"/>
              <a:ext cx="5287842" cy="25526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 - педагог в обычной государственной школе.  У Вас в классе есть активные и заинтересованные ученики и есть "снулые рыбки", приходящие сюда только из-за обязательного посещения занятий.  И на уроке читающие новости в интернете и переписывающиеся в чатах. Вас это раздражает. Ваши действия?</a:t>
              </a:r>
              <a:endPara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См. кейс выше, но школа - частная.</a:t>
              </a:r>
              <a:endPara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5CA81E7-1B53-9626-E7A8-03CD03375CBF}"/>
              </a:ext>
            </a:extLst>
          </p:cNvPr>
          <p:cNvGrpSpPr/>
          <p:nvPr/>
        </p:nvGrpSpPr>
        <p:grpSpPr>
          <a:xfrm>
            <a:off x="5727917" y="2176319"/>
            <a:ext cx="6375240" cy="4681681"/>
            <a:chOff x="160835" y="626958"/>
            <a:chExt cx="6375240" cy="4681681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F73D00C7-68D0-15A2-83F0-005453A8627A}"/>
                </a:ext>
              </a:extLst>
            </p:cNvPr>
            <p:cNvGrpSpPr/>
            <p:nvPr/>
          </p:nvGrpSpPr>
          <p:grpSpPr>
            <a:xfrm>
              <a:off x="160835" y="626958"/>
              <a:ext cx="6375240" cy="4582440"/>
              <a:chOff x="160835" y="626958"/>
              <a:chExt cx="6375240" cy="45824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">
                <p14:nvContentPartPr>
                  <p14:cNvPr id="25" name="Freihand 24">
                    <a:extLst>
                      <a:ext uri="{FF2B5EF4-FFF2-40B4-BE49-F238E27FC236}">
                        <a16:creationId xmlns:a16="http://schemas.microsoft.com/office/drawing/2014/main" id="{5D5972A6-FB62-80F4-9B9E-B30F67996E35}"/>
                      </a:ext>
                    </a:extLst>
                  </p14:cNvPr>
                  <p14:cNvContentPartPr/>
                  <p14:nvPr/>
                </p14:nvContentPartPr>
                <p14:xfrm>
                  <a:off x="160835" y="1469358"/>
                  <a:ext cx="6375240" cy="3740040"/>
                </p14:xfrm>
              </p:contentPart>
            </mc:Choice>
            <mc:Fallback xmlns="">
              <p:pic>
                <p:nvPicPr>
                  <p:cNvPr id="25" name="Freihand 24">
                    <a:extLst>
                      <a:ext uri="{FF2B5EF4-FFF2-40B4-BE49-F238E27FC236}">
                        <a16:creationId xmlns:a16="http://schemas.microsoft.com/office/drawing/2014/main" id="{5D5972A6-FB62-80F4-9B9E-B30F67996E3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24835" y="1433358"/>
                    <a:ext cx="6446880" cy="381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8">
                <p14:nvContentPartPr>
                  <p14:cNvPr id="26" name="Freihand 25">
                    <a:extLst>
                      <a:ext uri="{FF2B5EF4-FFF2-40B4-BE49-F238E27FC236}">
                        <a16:creationId xmlns:a16="http://schemas.microsoft.com/office/drawing/2014/main" id="{958F3178-D60A-5917-CAC5-DDAAF780998E}"/>
                      </a:ext>
                    </a:extLst>
                  </p14:cNvPr>
                  <p14:cNvContentPartPr/>
                  <p14:nvPr/>
                </p14:nvContentPartPr>
                <p14:xfrm>
                  <a:off x="2231915" y="626958"/>
                  <a:ext cx="2139120" cy="906120"/>
                </p14:xfrm>
              </p:contentPart>
            </mc:Choice>
            <mc:Fallback xmlns="">
              <p:pic>
                <p:nvPicPr>
                  <p:cNvPr id="26" name="Freihand 25">
                    <a:extLst>
                      <a:ext uri="{FF2B5EF4-FFF2-40B4-BE49-F238E27FC236}">
                        <a16:creationId xmlns:a16="http://schemas.microsoft.com/office/drawing/2014/main" id="{958F3178-D60A-5917-CAC5-DDAAF780998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195915" y="591318"/>
                    <a:ext cx="2210760" cy="977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18D1EBCC-F10A-67AB-A5F7-2A6E1CD7689F}"/>
                </a:ext>
              </a:extLst>
            </p:cNvPr>
            <p:cNvSpPr txBox="1"/>
            <p:nvPr/>
          </p:nvSpPr>
          <p:spPr>
            <a:xfrm>
              <a:off x="931758" y="2163226"/>
              <a:ext cx="5496169" cy="3145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 - студент в вузе. И вот вы узнаете, что некоторые из ваших одногруппников получили международные сертификаты, которые в будущем могут быть полезны при поступлении на работу. На ваш возмущенный вопрос: "Почему такой сертификат получили не все?", - педагог ответил, что решение о выдаче принял эксперт, проводивший занятия. И сертификат выдали только тем, кто активно работал на встречах с экспертом. Ваши действия?</a:t>
              </a:r>
              <a:endPara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de-D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82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E997C-605C-6976-B54F-5986780B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/>
              <a:t>Спасибо за внимание!</a:t>
            </a:r>
            <a:endParaRPr lang="de-DE" b="1" dirty="0"/>
          </a:p>
        </p:txBody>
      </p:sp>
      <p:sp>
        <p:nvSpPr>
          <p:cNvPr id="4" name="Google Shape;670;p37">
            <a:extLst>
              <a:ext uri="{FF2B5EF4-FFF2-40B4-BE49-F238E27FC236}">
                <a16:creationId xmlns:a16="http://schemas.microsoft.com/office/drawing/2014/main" id="{B8395899-21A5-9BC7-4C8A-239E229424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9" y="1825625"/>
            <a:ext cx="5580529" cy="138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200"/>
              </a:spcAft>
              <a:buClr>
                <a:srgbClr val="8260F2"/>
              </a:buClr>
              <a:buSzPts val="1200"/>
              <a:buFont typeface="Wingdings" panose="05000000000000000000" pitchFamily="2" charset="2"/>
              <a:buChar char="v"/>
            </a:pPr>
            <a:r>
              <a:rPr lang="de-DE" sz="3200" dirty="0" err="1"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ekoudrjavtseva</a:t>
            </a:r>
            <a:r>
              <a:rPr lang="en-US" sz="3200" dirty="0"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@yahoo.de</a:t>
            </a:r>
            <a:endParaRPr lang="en-US" sz="3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1200"/>
              </a:spcAft>
              <a:buClr>
                <a:srgbClr val="8260F2"/>
              </a:buClr>
              <a:buSzPts val="1200"/>
              <a:buFont typeface="Wingdings" panose="05000000000000000000" pitchFamily="2" charset="2"/>
              <a:buChar char="v"/>
            </a:pPr>
            <a:r>
              <a:rPr lang="en-US" sz="3200" dirty="0" err="1">
                <a:latin typeface="Proxima Nova"/>
                <a:ea typeface="Proxima Nova"/>
                <a:cs typeface="Proxima Nova"/>
                <a:sym typeface="Proxima Nova"/>
              </a:rPr>
              <a:t>Katja</a:t>
            </a:r>
            <a:r>
              <a:rPr lang="en-US" sz="3200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3200" dirty="0" err="1">
                <a:latin typeface="Proxima Nova"/>
                <a:ea typeface="Proxima Nova"/>
                <a:cs typeface="Proxima Nova"/>
                <a:sym typeface="Proxima Nova"/>
              </a:rPr>
              <a:t>Ivash</a:t>
            </a:r>
            <a:endParaRPr lang="en-US" sz="3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1200"/>
              </a:spcAft>
              <a:buClr>
                <a:srgbClr val="8260F2"/>
              </a:buClr>
              <a:buSzPts val="1200"/>
              <a:buFont typeface="Wingdings" panose="05000000000000000000" pitchFamily="2" charset="2"/>
              <a:buChar char="v"/>
            </a:pPr>
            <a:r>
              <a:rPr lang="en-US" sz="3200" dirty="0">
                <a:latin typeface="Proxima Nova"/>
                <a:ea typeface="Proxima Nova"/>
                <a:cs typeface="Proxima Nova"/>
                <a:sym typeface="Proxima Nova"/>
              </a:rPr>
              <a:t>ekoudrjavtseva1</a:t>
            </a:r>
            <a:endParaRPr sz="3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266700" algn="l" rtl="0">
              <a:spcBef>
                <a:spcPts val="0"/>
              </a:spcBef>
              <a:spcAft>
                <a:spcPts val="1200"/>
              </a:spcAft>
              <a:buSzPts val="12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116CF9-0574-3C40-4365-D1D8391FF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8" t="32624" r="60328" b="55851"/>
          <a:stretch/>
        </p:blipFill>
        <p:spPr bwMode="auto">
          <a:xfrm>
            <a:off x="3518227" y="2324907"/>
            <a:ext cx="773541" cy="76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atenschutz nicht inbegriffen - Skype">
            <a:extLst>
              <a:ext uri="{FF2B5EF4-FFF2-40B4-BE49-F238E27FC236}">
                <a16:creationId xmlns:a16="http://schemas.microsoft.com/office/drawing/2014/main" id="{B591E86C-F32A-CBC5-0B3B-1D4A5FF20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2" t="21964" r="22678" b="23393"/>
          <a:stretch/>
        </p:blipFill>
        <p:spPr bwMode="auto">
          <a:xfrm>
            <a:off x="4390128" y="2958718"/>
            <a:ext cx="773542" cy="76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1CDD432-151E-8A09-16F0-FBCC4F0AC7D2}"/>
              </a:ext>
            </a:extLst>
          </p:cNvPr>
          <p:cNvSpPr txBox="1"/>
          <p:nvPr/>
        </p:nvSpPr>
        <p:spPr>
          <a:xfrm>
            <a:off x="1147482" y="4219821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Дом Притч Старт </a:t>
            </a:r>
            <a:r>
              <a:rPr lang="de-DE" sz="3200" dirty="0">
                <a:hlinkClick r:id="rId5"/>
              </a:rPr>
              <a:t>https://t.me/DomPritchi_start</a:t>
            </a:r>
            <a:r>
              <a:rPr lang="ru-RU" sz="3200" dirty="0"/>
              <a:t> </a:t>
            </a:r>
            <a:endParaRPr lang="de-DE" sz="32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3266AB-3814-4F52-B17F-12981FA56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28" y="3933668"/>
            <a:ext cx="1479912" cy="14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2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39BDB-02B6-E910-AD1B-EA894A9C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34" y="330312"/>
            <a:ext cx="11095653" cy="595928"/>
          </a:xfrm>
        </p:spPr>
        <p:txBody>
          <a:bodyPr>
            <a:normAutofit/>
          </a:bodyPr>
          <a:lstStyle/>
          <a:p>
            <a:r>
              <a:rPr lang="ru-RU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вы знаете про эмоции, кроме того, что они существуют?</a:t>
            </a:r>
            <a:endParaRPr lang="de-DE" sz="60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772BBB-FA04-D813-4E1F-C4E0C056F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268962"/>
            <a:ext cx="6578081" cy="55237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Эмоции отражают, выражают вовне внутреннее состояние человека. Но эмоции можно и не проявлять (держать лицо, см. Япония).  </a:t>
            </a: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Каждая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эмоция заключает в себе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энергетический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 и приводит к соматическим,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психофизиологическим изменениям в теле.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если внешнее эмоции могут поддаваться контролю и их можно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выражать, то в теле проконтролировать психофизиологические изменения человек не может (? медитация, мотивирование как путь преодоления)</a:t>
            </a: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Эмоции являются триггерами, перевключающими человека на действие или бездействие.</a:t>
            </a: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Эмоция - это реальная цель личности  (уйти от негативных э. к позитивным). Деньги, дипломы, похвалы - всего лишь инструменты.</a:t>
            </a: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C943E2C-29F5-7354-C9FA-9E31C20B6090}"/>
                  </a:ext>
                </a:extLst>
              </p14:cNvPr>
              <p14:cNvContentPartPr/>
              <p14:nvPr/>
            </p14:nvContentPartPr>
            <p14:xfrm>
              <a:off x="7424940" y="2901438"/>
              <a:ext cx="1197662" cy="1411184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C943E2C-29F5-7354-C9FA-9E31C20B60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9302" y="2865798"/>
                <a:ext cx="1269299" cy="1482823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BC9D212-A913-A2F5-AEE7-C0ED4B084AD8}"/>
              </a:ext>
            </a:extLst>
          </p:cNvPr>
          <p:cNvGrpSpPr/>
          <p:nvPr/>
        </p:nvGrpSpPr>
        <p:grpSpPr>
          <a:xfrm>
            <a:off x="7824904" y="3338499"/>
            <a:ext cx="505440" cy="272880"/>
            <a:chOff x="7940042" y="3198078"/>
            <a:chExt cx="50544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7600EFD-BE69-8894-BA59-EED2233A01A1}"/>
                    </a:ext>
                  </a:extLst>
                </p14:cNvPr>
                <p14:cNvContentPartPr/>
                <p14:nvPr/>
              </p14:nvContentPartPr>
              <p14:xfrm>
                <a:off x="7940042" y="3218598"/>
                <a:ext cx="189360" cy="997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7600EFD-BE69-8894-BA59-EED2233A01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04402" y="3182958"/>
                  <a:ext cx="261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1714615-07F6-DBC9-C8A9-1F447C67AA09}"/>
                    </a:ext>
                  </a:extLst>
                </p14:cNvPr>
                <p14:cNvContentPartPr/>
                <p14:nvPr/>
              </p14:nvContentPartPr>
              <p14:xfrm>
                <a:off x="8262602" y="3198078"/>
                <a:ext cx="182880" cy="1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1714615-07F6-DBC9-C8A9-1F447C67AA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26962" y="3162078"/>
                  <a:ext cx="254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BB52B29-7272-6275-0862-B7582A847F89}"/>
                    </a:ext>
                  </a:extLst>
                </p14:cNvPr>
                <p14:cNvContentPartPr/>
                <p14:nvPr/>
              </p14:nvContentPartPr>
              <p14:xfrm>
                <a:off x="7966322" y="3442158"/>
                <a:ext cx="82080" cy="28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BB52B29-7272-6275-0862-B7582A847F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30682" y="3406518"/>
                  <a:ext cx="153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08EB48B-A07A-2BA0-9EA8-DF6891DE7C1A}"/>
                    </a:ext>
                  </a:extLst>
                </p14:cNvPr>
                <p14:cNvContentPartPr/>
                <p14:nvPr/>
              </p14:nvContentPartPr>
              <p14:xfrm>
                <a:off x="8356922" y="3413358"/>
                <a:ext cx="57960" cy="576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08EB48B-A07A-2BA0-9EA8-DF6891DE7C1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20922" y="3377718"/>
                  <a:ext cx="12960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38FA2CF-1C49-CEF0-BD82-93DAE9AD2AC5}"/>
                  </a:ext>
                </a:extLst>
              </p14:cNvPr>
              <p14:cNvContentPartPr/>
              <p14:nvPr/>
            </p14:nvContentPartPr>
            <p14:xfrm>
              <a:off x="7875664" y="3875598"/>
              <a:ext cx="403920" cy="860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38FA2CF-1C49-CEF0-BD82-93DAE9AD2A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40024" y="3839598"/>
                <a:ext cx="4755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4001F45-8D15-377D-2915-7F8EF3CEEF31}"/>
                  </a:ext>
                </a:extLst>
              </p14:cNvPr>
              <p14:cNvContentPartPr/>
              <p14:nvPr/>
            </p14:nvContentPartPr>
            <p14:xfrm>
              <a:off x="9628441" y="2928078"/>
              <a:ext cx="1280615" cy="1384544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4001F45-8D15-377D-2915-7F8EF3CEEF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92438" y="2892078"/>
                <a:ext cx="1352260" cy="1456183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CE421F0-8E76-2C28-403F-FB452803EEAF}"/>
              </a:ext>
            </a:extLst>
          </p:cNvPr>
          <p:cNvGrpSpPr/>
          <p:nvPr/>
        </p:nvGrpSpPr>
        <p:grpSpPr>
          <a:xfrm>
            <a:off x="9918066" y="3358643"/>
            <a:ext cx="713880" cy="610560"/>
            <a:chOff x="9862082" y="3265038"/>
            <a:chExt cx="71388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B4A9330-B72C-598F-1EB5-AE3DC6843CC8}"/>
                    </a:ext>
                  </a:extLst>
                </p14:cNvPr>
                <p14:cNvContentPartPr/>
                <p14:nvPr/>
              </p14:nvContentPartPr>
              <p14:xfrm>
                <a:off x="9862082" y="3273318"/>
                <a:ext cx="275400" cy="86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B4A9330-B72C-598F-1EB5-AE3DC6843C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826442" y="3237678"/>
                  <a:ext cx="347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32EB35C-B183-0C51-50E5-A3036414C3B2}"/>
                    </a:ext>
                  </a:extLst>
                </p14:cNvPr>
                <p14:cNvContentPartPr/>
                <p14:nvPr/>
              </p14:nvContentPartPr>
              <p14:xfrm>
                <a:off x="10366082" y="3265038"/>
                <a:ext cx="209880" cy="1033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32EB35C-B183-0C51-50E5-A3036414C3B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330082" y="3229398"/>
                  <a:ext cx="281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22F6145-690B-476C-ADEA-641E91473F53}"/>
                    </a:ext>
                  </a:extLst>
                </p14:cNvPr>
                <p14:cNvContentPartPr/>
                <p14:nvPr/>
              </p14:nvContentPartPr>
              <p14:xfrm>
                <a:off x="9955682" y="3498318"/>
                <a:ext cx="179640" cy="70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22F6145-690B-476C-ADEA-641E91473F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19682" y="3462678"/>
                  <a:ext cx="251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81298C6-FABA-40A6-B7F2-F1614EBE6805}"/>
                    </a:ext>
                  </a:extLst>
                </p14:cNvPr>
                <p14:cNvContentPartPr/>
                <p14:nvPr/>
              </p14:nvContentPartPr>
              <p14:xfrm>
                <a:off x="10347362" y="3519918"/>
                <a:ext cx="130320" cy="99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81298C6-FABA-40A6-B7F2-F1614EBE68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11722" y="3483918"/>
                  <a:ext cx="201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E0D7CEE-C84A-62F0-A569-037217828E6D}"/>
                    </a:ext>
                  </a:extLst>
                </p14:cNvPr>
                <p14:cNvContentPartPr/>
                <p14:nvPr/>
              </p14:nvContentPartPr>
              <p14:xfrm>
                <a:off x="10244762" y="3648078"/>
                <a:ext cx="3960" cy="1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E0D7CEE-C84A-62F0-A569-037217828E6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08762" y="3612438"/>
                  <a:ext cx="75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E749565-C6E2-EC66-132E-C01A363CA6F7}"/>
                    </a:ext>
                  </a:extLst>
                </p14:cNvPr>
                <p14:cNvContentPartPr/>
                <p14:nvPr/>
              </p14:nvContentPartPr>
              <p14:xfrm>
                <a:off x="10058282" y="3797478"/>
                <a:ext cx="253080" cy="78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E749565-C6E2-EC66-132E-C01A363CA6F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22282" y="3761478"/>
                  <a:ext cx="32472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8EB818A-B773-F509-FA05-96E29093FF13}"/>
              </a:ext>
            </a:extLst>
          </p:cNvPr>
          <p:cNvGrpSpPr/>
          <p:nvPr/>
        </p:nvGrpSpPr>
        <p:grpSpPr>
          <a:xfrm>
            <a:off x="8789282" y="3265398"/>
            <a:ext cx="693720" cy="322200"/>
            <a:chOff x="8789282" y="3265398"/>
            <a:chExt cx="69372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D84330B-C22C-E781-1C69-A2E89F127E59}"/>
                    </a:ext>
                  </a:extLst>
                </p14:cNvPr>
                <p14:cNvContentPartPr/>
                <p14:nvPr/>
              </p14:nvContentPartPr>
              <p14:xfrm>
                <a:off x="8789282" y="3348918"/>
                <a:ext cx="693720" cy="131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D84330B-C22C-E781-1C69-A2E89F127E5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53642" y="3312918"/>
                  <a:ext cx="765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C86B473-97F2-14BD-8360-CEE6FE86E92B}"/>
                    </a:ext>
                  </a:extLst>
                </p14:cNvPr>
                <p14:cNvContentPartPr/>
                <p14:nvPr/>
              </p14:nvContentPartPr>
              <p14:xfrm>
                <a:off x="9302642" y="3265398"/>
                <a:ext cx="178200" cy="322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C86B473-97F2-14BD-8360-CEE6FE86E92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67002" y="3229758"/>
                  <a:ext cx="24984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50D53690-9D62-8309-BBB8-E21CDB536720}"/>
              </a:ext>
            </a:extLst>
          </p:cNvPr>
          <p:cNvGrpSpPr/>
          <p:nvPr/>
        </p:nvGrpSpPr>
        <p:grpSpPr>
          <a:xfrm>
            <a:off x="7908199" y="2323592"/>
            <a:ext cx="304200" cy="330120"/>
            <a:chOff x="7902602" y="2443158"/>
            <a:chExt cx="30420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2C7BC70-D9D3-0732-298A-B3592CD4E328}"/>
                    </a:ext>
                  </a:extLst>
                </p14:cNvPr>
                <p14:cNvContentPartPr/>
                <p14:nvPr/>
              </p14:nvContentPartPr>
              <p14:xfrm>
                <a:off x="7902602" y="2500398"/>
                <a:ext cx="304200" cy="230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2C7BC70-D9D3-0732-298A-B3592CD4E32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66962" y="2464398"/>
                  <a:ext cx="3758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AE4A8A9-81A0-1FF2-22E8-45D3A422FBB9}"/>
                    </a:ext>
                  </a:extLst>
                </p14:cNvPr>
                <p14:cNvContentPartPr/>
                <p14:nvPr/>
              </p14:nvContentPartPr>
              <p14:xfrm>
                <a:off x="7907642" y="2443158"/>
                <a:ext cx="275400" cy="3301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AE4A8A9-81A0-1FF2-22E8-45D3A422FBB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72002" y="2407518"/>
                  <a:ext cx="347040" cy="40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194D644-1BC7-61D9-E4A6-8A03E2CEED80}"/>
                  </a:ext>
                </a:extLst>
              </p14:cNvPr>
              <p14:cNvContentPartPr/>
              <p14:nvPr/>
            </p14:nvContentPartPr>
            <p14:xfrm>
              <a:off x="10143786" y="2348612"/>
              <a:ext cx="447120" cy="2800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194D644-1BC7-61D9-E4A6-8A03E2CEED8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107786" y="2312972"/>
                <a:ext cx="518760" cy="35172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85CED9AF-5B36-D5F6-DFB0-31BD55815626}"/>
              </a:ext>
            </a:extLst>
          </p:cNvPr>
          <p:cNvSpPr txBox="1"/>
          <p:nvPr/>
        </p:nvSpPr>
        <p:spPr>
          <a:xfrm>
            <a:off x="7352507" y="5051370"/>
            <a:ext cx="425667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действуем, потому что испытываем одну и хотим или не хотим испытать другую эмоцию. </a:t>
            </a:r>
            <a:endParaRPr lang="de-DE" sz="18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5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38DB6-2D8A-FFFD-5C24-3FBF21C4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310"/>
          </a:xfrm>
        </p:spPr>
        <p:txBody>
          <a:bodyPr>
            <a:noAutofit/>
          </a:bodyPr>
          <a:lstStyle/>
          <a:p>
            <a:r>
              <a:rPr lang="ru-RU" sz="3600" b="1" dirty="0"/>
              <a:t>Есть ли вредные или бесполезные эмоции?</a:t>
            </a:r>
            <a:endParaRPr lang="de-DE" sz="36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91BD8E-470A-63C3-E93A-19F27BD5A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4" y="1285315"/>
            <a:ext cx="6799730" cy="5285814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Нет, все эмоции необходимы, только «в меру»: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 для понимания своего состояния и начала управления им (самомотивации на действие);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для понимания состояния другого и реакции не только на вербалику, но и на невербальные проявления;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для демонстрации своего состояния другим (не «запирать» его в себе, не «подавлять, проглатывать» негатив – позволяя себе транслировать его вовне и тем самым управляя ситуацией).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000" b="1" u="sng" dirty="0"/>
              <a:t>Если бы не было эмоций, возможно, не было бы действий и человек, будучи не в состоянии «выплеснуть» накопившиеся переживания и реализовать их в поступках, чаще страдал бы от психосоматических заболеваний.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40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4884631-889B-FC23-3852-A628C51BC3D7}"/>
              </a:ext>
            </a:extLst>
          </p:cNvPr>
          <p:cNvGrpSpPr/>
          <p:nvPr/>
        </p:nvGrpSpPr>
        <p:grpSpPr>
          <a:xfrm>
            <a:off x="7892426" y="1446679"/>
            <a:ext cx="3940986" cy="4955735"/>
            <a:chOff x="762000" y="925210"/>
            <a:chExt cx="3238500" cy="4314492"/>
          </a:xfrm>
        </p:grpSpPr>
        <p:pic>
          <p:nvPicPr>
            <p:cNvPr id="5" name="Picture 2" descr="C:\Users\Uwe Krüger\Desktop\Joxo_kub\Emofon_emoji.jpg">
              <a:extLst>
                <a:ext uri="{FF2B5EF4-FFF2-40B4-BE49-F238E27FC236}">
                  <a16:creationId xmlns:a16="http://schemas.microsoft.com/office/drawing/2014/main" id="{0F5B309E-16DB-B640-45C9-794A7C6FF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072" y="925210"/>
              <a:ext cx="3131428" cy="431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FD4242D7-92AD-E81C-82A1-03A3FF9D194F}"/>
                </a:ext>
              </a:extLst>
            </p:cNvPr>
            <p:cNvSpPr/>
            <p:nvPr/>
          </p:nvSpPr>
          <p:spPr>
            <a:xfrm>
              <a:off x="1318260" y="982980"/>
              <a:ext cx="297180" cy="2819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А</a:t>
              </a:r>
              <a:endParaRPr lang="de-DE" dirty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A4D998E-11B7-F02A-6424-8F97B02D66D8}"/>
                </a:ext>
              </a:extLst>
            </p:cNvPr>
            <p:cNvSpPr/>
            <p:nvPr/>
          </p:nvSpPr>
          <p:spPr>
            <a:xfrm>
              <a:off x="2278380" y="960120"/>
              <a:ext cx="297180" cy="2819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</a:t>
              </a:r>
              <a:endParaRPr lang="de-DE" dirty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3A88B6E-9BC8-85CB-061E-A8F6DDF4604E}"/>
                </a:ext>
              </a:extLst>
            </p:cNvPr>
            <p:cNvSpPr/>
            <p:nvPr/>
          </p:nvSpPr>
          <p:spPr>
            <a:xfrm>
              <a:off x="3192780" y="960120"/>
              <a:ext cx="297180" cy="2819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</a:t>
              </a:r>
              <a:endParaRPr lang="de-DE" dirty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60B86E35-E58B-3194-E0E7-3B99B5891928}"/>
                </a:ext>
              </a:extLst>
            </p:cNvPr>
            <p:cNvSpPr/>
            <p:nvPr/>
          </p:nvSpPr>
          <p:spPr>
            <a:xfrm>
              <a:off x="769620" y="1485900"/>
              <a:ext cx="297180" cy="2819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1</a:t>
              </a:r>
              <a:endParaRPr lang="de-DE" dirty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FBFF409-25EC-51C1-A859-342BE191D9E7}"/>
                </a:ext>
              </a:extLst>
            </p:cNvPr>
            <p:cNvSpPr/>
            <p:nvPr/>
          </p:nvSpPr>
          <p:spPr>
            <a:xfrm>
              <a:off x="762000" y="2484120"/>
              <a:ext cx="297180" cy="2819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  <a:endParaRPr lang="de-DE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560948C3-D931-8FEF-6C0C-F7D1FD6CDDC3}"/>
                </a:ext>
              </a:extLst>
            </p:cNvPr>
            <p:cNvSpPr/>
            <p:nvPr/>
          </p:nvSpPr>
          <p:spPr>
            <a:xfrm>
              <a:off x="769620" y="3406140"/>
              <a:ext cx="297180" cy="2819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3</a:t>
              </a:r>
              <a:endParaRPr lang="de-DE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9AE8BAFA-BD86-4B7D-CEE6-70582131D78E}"/>
                </a:ext>
              </a:extLst>
            </p:cNvPr>
            <p:cNvSpPr/>
            <p:nvPr/>
          </p:nvSpPr>
          <p:spPr>
            <a:xfrm>
              <a:off x="762000" y="4290060"/>
              <a:ext cx="297180" cy="2819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4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92745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D31B5-BE58-DDBE-A241-B85CF9CC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4630"/>
          </a:xfrm>
        </p:spPr>
        <p:txBody>
          <a:bodyPr>
            <a:normAutofit fontScale="90000"/>
          </a:bodyPr>
          <a:lstStyle/>
          <a:p>
            <a:r>
              <a:rPr lang="ru-RU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4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работает</a:t>
            </a:r>
            <a:r>
              <a:rPr lang="ru-RU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эмоция?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BB78C1-0BB2-4861-F1C9-230C3E462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922"/>
            <a:ext cx="5643282" cy="530564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Та или тот, кто хочет вызвать у вас эмоцию, сначала должен обратить на себя ваше внимание (позитивно или негативно, визуально или аудитивно) (Я вижу/слышу).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То, что вы видите/слышите, еще до момента осознания, заставляет вас что-то почувствовать. И если чувства достаточно сильные, они блокируют путь для осознания (Я чувствую -- Я понимаю).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"Противник" побеждает - вы не способны осмыслить и перейти к осознанному действию. Действуете импульсивно (вас "несет" на потоке эмоций).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Отсутствие значимого положительного результата для вас.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de-DE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Выгорание</a:t>
            </a: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de-DE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892886B-3311-3AF7-28F2-3765AD00223F}"/>
                  </a:ext>
                </a:extLst>
              </p14:cNvPr>
              <p14:cNvContentPartPr/>
              <p14:nvPr/>
            </p14:nvContentPartPr>
            <p14:xfrm>
              <a:off x="7505915" y="1281798"/>
              <a:ext cx="1719000" cy="49050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892886B-3311-3AF7-28F2-3765AD0022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9915" y="1245798"/>
                <a:ext cx="1790640" cy="49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C944318-A5CC-AE83-EBD7-78B2BB9F16F7}"/>
                  </a:ext>
                </a:extLst>
              </p14:cNvPr>
              <p14:cNvContentPartPr/>
              <p14:nvPr/>
            </p14:nvContentPartPr>
            <p14:xfrm>
              <a:off x="9242555" y="1254798"/>
              <a:ext cx="1879200" cy="50011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C944318-A5CC-AE83-EBD7-78B2BB9F16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06555" y="1219158"/>
                <a:ext cx="1950840" cy="50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9C8C45F-B58A-1B15-8784-62B9D6B6501D}"/>
                  </a:ext>
                </a:extLst>
              </p14:cNvPr>
              <p14:cNvContentPartPr/>
              <p14:nvPr/>
            </p14:nvContentPartPr>
            <p14:xfrm>
              <a:off x="7485395" y="6256638"/>
              <a:ext cx="3645000" cy="1357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9C8C45F-B58A-1B15-8784-62B9D6B6501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9395" y="6220998"/>
                <a:ext cx="37166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A63DD84-676D-EBC6-7754-A9C337F13576}"/>
                  </a:ext>
                </a:extLst>
              </p14:cNvPr>
              <p14:cNvContentPartPr/>
              <p14:nvPr/>
            </p14:nvContentPartPr>
            <p14:xfrm>
              <a:off x="7144835" y="5832890"/>
              <a:ext cx="4177440" cy="914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A63DD84-676D-EBC6-7754-A9C337F135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08835" y="5797250"/>
                <a:ext cx="4249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7F028FD-6311-0D85-28DD-45D16426C396}"/>
                  </a:ext>
                </a:extLst>
              </p14:cNvPr>
              <p14:cNvContentPartPr/>
              <p14:nvPr/>
            </p14:nvContentPartPr>
            <p14:xfrm>
              <a:off x="7144835" y="5247252"/>
              <a:ext cx="4337280" cy="730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7F028FD-6311-0D85-28DD-45D16426C3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08835" y="5211612"/>
                <a:ext cx="44089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CE5C893-236C-1446-8957-83AA58299C6F}"/>
                  </a:ext>
                </a:extLst>
              </p14:cNvPr>
              <p14:cNvContentPartPr/>
              <p14:nvPr/>
            </p14:nvContentPartPr>
            <p14:xfrm>
              <a:off x="7316195" y="4734694"/>
              <a:ext cx="394884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CE5C893-236C-1446-8957-83AA58299C6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80195" y="4699054"/>
                <a:ext cx="4020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ADFA722-2C5D-5355-956B-CD0E0C931F67}"/>
                  </a:ext>
                </a:extLst>
              </p14:cNvPr>
              <p14:cNvContentPartPr/>
              <p14:nvPr/>
            </p14:nvContentPartPr>
            <p14:xfrm>
              <a:off x="7502675" y="4070045"/>
              <a:ext cx="3610440" cy="453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ADFA722-2C5D-5355-956B-CD0E0C931F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66675" y="4034405"/>
                <a:ext cx="36820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730B281-78E6-2DE9-4B15-5A4B40D3653D}"/>
                  </a:ext>
                </a:extLst>
              </p14:cNvPr>
              <p14:cNvContentPartPr/>
              <p14:nvPr/>
            </p14:nvContentPartPr>
            <p14:xfrm>
              <a:off x="7521215" y="3487046"/>
              <a:ext cx="3598560" cy="9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730B281-78E6-2DE9-4B15-5A4B40D365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85215" y="3451046"/>
                <a:ext cx="36702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6FC57E16-A124-C524-AFF4-79F3A8D8BA90}"/>
                  </a:ext>
                </a:extLst>
              </p14:cNvPr>
              <p14:cNvContentPartPr/>
              <p14:nvPr/>
            </p14:nvContentPartPr>
            <p14:xfrm>
              <a:off x="7590335" y="2865606"/>
              <a:ext cx="3648600" cy="97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6FC57E16-A124-C524-AFF4-79F3A8D8BA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54695" y="2829606"/>
                <a:ext cx="37202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D7FFAEB-0DBF-1E6E-2BD9-324B01795D6E}"/>
                  </a:ext>
                </a:extLst>
              </p14:cNvPr>
              <p14:cNvContentPartPr/>
              <p14:nvPr/>
            </p14:nvContentPartPr>
            <p14:xfrm>
              <a:off x="7590335" y="2269287"/>
              <a:ext cx="3648240" cy="460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D7FFAEB-0DBF-1E6E-2BD9-324B01795D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54695" y="2233287"/>
                <a:ext cx="3719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312FA13-6F4F-0CED-7360-55E388BC3FBF}"/>
                  </a:ext>
                </a:extLst>
              </p14:cNvPr>
              <p14:cNvContentPartPr/>
              <p14:nvPr/>
            </p14:nvContentPartPr>
            <p14:xfrm>
              <a:off x="8372795" y="5966838"/>
              <a:ext cx="263520" cy="1915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312FA13-6F4F-0CED-7360-55E388BC3FB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37155" y="5931198"/>
                <a:ext cx="3351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278C162-FABC-F249-FDD8-29A28F30B9A6}"/>
                  </a:ext>
                </a:extLst>
              </p14:cNvPr>
              <p14:cNvContentPartPr/>
              <p14:nvPr/>
            </p14:nvContentPartPr>
            <p14:xfrm>
              <a:off x="8909195" y="6003918"/>
              <a:ext cx="162000" cy="265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278C162-FABC-F249-FDD8-29A28F30B9A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73195" y="5967918"/>
                <a:ext cx="23364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4DDBA9AF-733B-5775-8F25-AD14C2728633}"/>
                  </a:ext>
                </a:extLst>
              </p14:cNvPr>
              <p14:cNvContentPartPr/>
              <p14:nvPr/>
            </p14:nvContentPartPr>
            <p14:xfrm>
              <a:off x="9214835" y="6128478"/>
              <a:ext cx="172080" cy="1123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4DDBA9AF-733B-5775-8F25-AD14C272863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79195" y="6092838"/>
                <a:ext cx="24372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2034CEA5-85A6-27DC-211C-495B518CED05}"/>
              </a:ext>
            </a:extLst>
          </p:cNvPr>
          <p:cNvGrpSpPr/>
          <p:nvPr/>
        </p:nvGrpSpPr>
        <p:grpSpPr>
          <a:xfrm>
            <a:off x="7997315" y="5396598"/>
            <a:ext cx="2764080" cy="376920"/>
            <a:chOff x="7997315" y="5396598"/>
            <a:chExt cx="276408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7610443-D588-EB12-E923-F2ACD3A380BC}"/>
                    </a:ext>
                  </a:extLst>
                </p14:cNvPr>
                <p14:cNvContentPartPr/>
                <p14:nvPr/>
              </p14:nvContentPartPr>
              <p14:xfrm>
                <a:off x="8157875" y="5486238"/>
                <a:ext cx="360" cy="182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7610443-D588-EB12-E923-F2ACD3A380B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21875" y="5450238"/>
                  <a:ext cx="72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E61ED1E-2004-F47D-2F30-504F715A53F4}"/>
                    </a:ext>
                  </a:extLst>
                </p14:cNvPr>
                <p14:cNvContentPartPr/>
                <p14:nvPr/>
              </p14:nvContentPartPr>
              <p14:xfrm>
                <a:off x="8157875" y="5683518"/>
                <a:ext cx="360" cy="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E61ED1E-2004-F47D-2F30-504F715A53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21875" y="564751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01B16D6-D8D2-AA43-23B8-C64DB7645791}"/>
                    </a:ext>
                  </a:extLst>
                </p14:cNvPr>
                <p14:cNvContentPartPr/>
                <p14:nvPr/>
              </p14:nvContentPartPr>
              <p14:xfrm>
                <a:off x="7997315" y="5494158"/>
                <a:ext cx="196560" cy="221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01B16D6-D8D2-AA43-23B8-C64DB76457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61675" y="5458518"/>
                  <a:ext cx="268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434D648-B999-B7CE-47D8-6AF9EA191BF7}"/>
                    </a:ext>
                  </a:extLst>
                </p14:cNvPr>
                <p14:cNvContentPartPr/>
                <p14:nvPr/>
              </p14:nvContentPartPr>
              <p14:xfrm>
                <a:off x="8489435" y="5504238"/>
                <a:ext cx="190440" cy="2059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434D648-B999-B7CE-47D8-6AF9EA191B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53795" y="5468238"/>
                  <a:ext cx="262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9C6D647-8006-6768-45EC-92B95DD296A0}"/>
                    </a:ext>
                  </a:extLst>
                </p14:cNvPr>
                <p14:cNvContentPartPr/>
                <p14:nvPr/>
              </p14:nvContentPartPr>
              <p14:xfrm>
                <a:off x="8783195" y="5522238"/>
                <a:ext cx="144000" cy="251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9C6D647-8006-6768-45EC-92B95DD296A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47555" y="5486238"/>
                  <a:ext cx="2156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E542368-79DF-C18F-29BB-D15E8A99E4DA}"/>
                    </a:ext>
                  </a:extLst>
                </p14:cNvPr>
                <p14:cNvContentPartPr/>
                <p14:nvPr/>
              </p14:nvContentPartPr>
              <p14:xfrm>
                <a:off x="9054275" y="5530878"/>
                <a:ext cx="16200" cy="182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E542368-79DF-C18F-29BB-D15E8A99E4D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18635" y="5495238"/>
                  <a:ext cx="87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AA5C0F3-9F9F-D93B-4DFC-F1F50714F3A7}"/>
                    </a:ext>
                  </a:extLst>
                </p14:cNvPr>
                <p14:cNvContentPartPr/>
                <p14:nvPr/>
              </p14:nvContentPartPr>
              <p14:xfrm>
                <a:off x="9135995" y="5512878"/>
                <a:ext cx="163440" cy="207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AA5C0F3-9F9F-D93B-4DFC-F1F50714F3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99995" y="5477238"/>
                  <a:ext cx="235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838ABCB-AF1E-2D2C-C2CB-DD8B0C5E6ECF}"/>
                    </a:ext>
                  </a:extLst>
                </p14:cNvPr>
                <p14:cNvContentPartPr/>
                <p14:nvPr/>
              </p14:nvContentPartPr>
              <p14:xfrm>
                <a:off x="9436955" y="5539878"/>
                <a:ext cx="182880" cy="138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838ABCB-AF1E-2D2C-C2CB-DD8B0C5E6E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00955" y="5503878"/>
                  <a:ext cx="254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A1605A8-5D67-5ACF-68AF-7A1D8C841D6F}"/>
                    </a:ext>
                  </a:extLst>
                </p14:cNvPr>
                <p14:cNvContentPartPr/>
                <p14:nvPr/>
              </p14:nvContentPartPr>
              <p14:xfrm>
                <a:off x="9740795" y="5539878"/>
                <a:ext cx="14040" cy="173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A1605A8-5D67-5ACF-68AF-7A1D8C841D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05155" y="5504238"/>
                  <a:ext cx="85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447055E-DE88-9E11-EBF6-CC95654BD1B8}"/>
                    </a:ext>
                  </a:extLst>
                </p14:cNvPr>
                <p14:cNvContentPartPr/>
                <p14:nvPr/>
              </p14:nvContentPartPr>
              <p14:xfrm>
                <a:off x="9654755" y="5479758"/>
                <a:ext cx="145080" cy="338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447055E-DE88-9E11-EBF6-CC95654BD1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18755" y="5443758"/>
                  <a:ext cx="216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BEA509B-0DAF-69B0-296B-18A62F964C41}"/>
                    </a:ext>
                  </a:extLst>
                </p14:cNvPr>
                <p14:cNvContentPartPr/>
                <p14:nvPr/>
              </p14:nvContentPartPr>
              <p14:xfrm>
                <a:off x="9866795" y="5396598"/>
                <a:ext cx="181800" cy="376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BEA509B-0DAF-69B0-296B-18A62F964C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31155" y="5360958"/>
                  <a:ext cx="2534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7E36B2F-CE17-9697-472C-2F6F9E135B39}"/>
                    </a:ext>
                  </a:extLst>
                </p14:cNvPr>
                <p14:cNvContentPartPr/>
                <p14:nvPr/>
              </p14:nvContentPartPr>
              <p14:xfrm>
                <a:off x="10156595" y="5559318"/>
                <a:ext cx="181800" cy="212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7E36B2F-CE17-9697-472C-2F6F9E135B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20955" y="5523318"/>
                  <a:ext cx="2534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B780A50-8C22-60ED-2838-1951AA029025}"/>
                    </a:ext>
                  </a:extLst>
                </p14:cNvPr>
                <p14:cNvContentPartPr/>
                <p14:nvPr/>
              </p14:nvContentPartPr>
              <p14:xfrm>
                <a:off x="10443155" y="5566878"/>
                <a:ext cx="19080" cy="154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B780A50-8C22-60ED-2838-1951AA02902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07515" y="5530878"/>
                  <a:ext cx="90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635D8FE-9CF7-4563-4628-E8BF5F25EC54}"/>
                    </a:ext>
                  </a:extLst>
                </p14:cNvPr>
                <p14:cNvContentPartPr/>
                <p14:nvPr/>
              </p14:nvContentPartPr>
              <p14:xfrm>
                <a:off x="10443875" y="5673798"/>
                <a:ext cx="317520" cy="19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635D8FE-9CF7-4563-4628-E8BF5F25EC5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407875" y="5638158"/>
                  <a:ext cx="389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AE32435-DA16-0C31-4505-FFEF05C6981F}"/>
                    </a:ext>
                  </a:extLst>
                </p14:cNvPr>
                <p14:cNvContentPartPr/>
                <p14:nvPr/>
              </p14:nvContentPartPr>
              <p14:xfrm>
                <a:off x="10640435" y="5575878"/>
                <a:ext cx="92520" cy="128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AE32435-DA16-0C31-4505-FFEF05C6981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04435" y="5540238"/>
                  <a:ext cx="16416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3495AFAB-67EC-B715-6FBE-9D19DCFCA29A}"/>
              </a:ext>
            </a:extLst>
          </p:cNvPr>
          <p:cNvGrpSpPr/>
          <p:nvPr/>
        </p:nvGrpSpPr>
        <p:grpSpPr>
          <a:xfrm>
            <a:off x="8155355" y="4347558"/>
            <a:ext cx="2595240" cy="848880"/>
            <a:chOff x="8155355" y="4347558"/>
            <a:chExt cx="2595240" cy="84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3C04494-2BEB-DA42-5A59-FC0FB011D8FA}"/>
                    </a:ext>
                  </a:extLst>
                </p14:cNvPr>
                <p14:cNvContentPartPr/>
                <p14:nvPr/>
              </p14:nvContentPartPr>
              <p14:xfrm>
                <a:off x="8327795" y="4903398"/>
                <a:ext cx="360" cy="243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3C04494-2BEB-DA42-5A59-FC0FB011D8F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92155" y="4867398"/>
                  <a:ext cx="720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6F1EEE4-A5A9-81D5-27AF-F22BD5A8FD68}"/>
                    </a:ext>
                  </a:extLst>
                </p14:cNvPr>
                <p14:cNvContentPartPr/>
                <p14:nvPr/>
              </p14:nvContentPartPr>
              <p14:xfrm>
                <a:off x="8155355" y="4903398"/>
                <a:ext cx="164520" cy="291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6F1EEE4-A5A9-81D5-27AF-F22BD5A8FD6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19715" y="4867398"/>
                  <a:ext cx="2361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1F740BE-525A-F2E7-EF90-8930F7945CD7}"/>
                    </a:ext>
                  </a:extLst>
                </p14:cNvPr>
                <p14:cNvContentPartPr/>
                <p14:nvPr/>
              </p14:nvContentPartPr>
              <p14:xfrm>
                <a:off x="8578715" y="4993038"/>
                <a:ext cx="10080" cy="127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1F740BE-525A-F2E7-EF90-8930F7945C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42715" y="4957398"/>
                  <a:ext cx="81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0FE810E-02B7-F294-E532-8DB3E39C2824}"/>
                    </a:ext>
                  </a:extLst>
                </p14:cNvPr>
                <p14:cNvContentPartPr/>
                <p14:nvPr/>
              </p14:nvContentPartPr>
              <p14:xfrm>
                <a:off x="8579075" y="5018598"/>
                <a:ext cx="173160" cy="110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0FE810E-02B7-F294-E532-8DB3E39C28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43075" y="4982598"/>
                  <a:ext cx="244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3DA70E9-0877-BE4A-44FF-DF323A9B2AA8}"/>
                    </a:ext>
                  </a:extLst>
                </p14:cNvPr>
                <p14:cNvContentPartPr/>
                <p14:nvPr/>
              </p14:nvContentPartPr>
              <p14:xfrm>
                <a:off x="8918915" y="5011038"/>
                <a:ext cx="173880" cy="134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3DA70E9-0877-BE4A-44FF-DF323A9B2AA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82915" y="4975398"/>
                  <a:ext cx="245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817434B-4D3D-A83B-9ADD-3AF42129F739}"/>
                    </a:ext>
                  </a:extLst>
                </p14:cNvPr>
                <p14:cNvContentPartPr/>
                <p14:nvPr/>
              </p14:nvContentPartPr>
              <p14:xfrm>
                <a:off x="9206555" y="4984398"/>
                <a:ext cx="36720" cy="2120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817434B-4D3D-A83B-9ADD-3AF42129F7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70555" y="4948398"/>
                  <a:ext cx="1083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5F2B871-D152-E0B8-6E10-BD24C2A1D4AA}"/>
                    </a:ext>
                  </a:extLst>
                </p14:cNvPr>
                <p14:cNvContentPartPr/>
                <p14:nvPr/>
              </p14:nvContentPartPr>
              <p14:xfrm>
                <a:off x="9260195" y="4981158"/>
                <a:ext cx="151920" cy="1825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5F2B871-D152-E0B8-6E10-BD24C2A1D4A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24555" y="4945518"/>
                  <a:ext cx="223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7108459-787B-C8C5-79BE-16776778D72F}"/>
                    </a:ext>
                  </a:extLst>
                </p14:cNvPr>
                <p14:cNvContentPartPr/>
                <p14:nvPr/>
              </p14:nvContentPartPr>
              <p14:xfrm>
                <a:off x="9528395" y="4957398"/>
                <a:ext cx="124920" cy="1731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7108459-787B-C8C5-79BE-16776778D72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92755" y="4921398"/>
                  <a:ext cx="196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92E6B18-C63F-E6D4-728B-500DC67696AA}"/>
                    </a:ext>
                  </a:extLst>
                </p14:cNvPr>
                <p14:cNvContentPartPr/>
                <p14:nvPr/>
              </p14:nvContentPartPr>
              <p14:xfrm>
                <a:off x="9770675" y="4966398"/>
                <a:ext cx="28080" cy="153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92E6B18-C63F-E6D4-728B-500DC67696A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35035" y="4930398"/>
                  <a:ext cx="99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B44F69A-C857-9666-038D-8FB11FEFCB94}"/>
                    </a:ext>
                  </a:extLst>
                </p14:cNvPr>
                <p14:cNvContentPartPr/>
                <p14:nvPr/>
              </p14:nvContentPartPr>
              <p14:xfrm>
                <a:off x="9825035" y="4937598"/>
                <a:ext cx="209880" cy="208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B44F69A-C857-9666-038D-8FB11FEFCB9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89395" y="4901958"/>
                  <a:ext cx="2815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D3A90C7-D390-E166-4BD2-7C70B22BA2F7}"/>
                    </a:ext>
                  </a:extLst>
                </p14:cNvPr>
                <p14:cNvContentPartPr/>
                <p14:nvPr/>
              </p14:nvContentPartPr>
              <p14:xfrm>
                <a:off x="10189715" y="4952358"/>
                <a:ext cx="190440" cy="180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D3A90C7-D390-E166-4BD2-7C70B22BA2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53715" y="4916718"/>
                  <a:ext cx="262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FF92342-A028-4CFE-F4A2-035ECF25E19C}"/>
                    </a:ext>
                  </a:extLst>
                </p14:cNvPr>
                <p14:cNvContentPartPr/>
                <p14:nvPr/>
              </p14:nvContentPartPr>
              <p14:xfrm>
                <a:off x="10425875" y="4966398"/>
                <a:ext cx="12960" cy="175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FF92342-A028-4CFE-F4A2-035ECF25E1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90235" y="4930398"/>
                  <a:ext cx="84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A3AA18C-8BD9-FB95-A5EA-128E3D4D46E0}"/>
                    </a:ext>
                  </a:extLst>
                </p14:cNvPr>
                <p14:cNvContentPartPr/>
                <p14:nvPr/>
              </p14:nvContentPartPr>
              <p14:xfrm>
                <a:off x="10452515" y="4975398"/>
                <a:ext cx="298080" cy="2001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A3AA18C-8BD9-FB95-A5EA-128E3D4D46E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16875" y="4939758"/>
                  <a:ext cx="369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E12999B-76D2-A196-4D2C-20EF3121D87D}"/>
                    </a:ext>
                  </a:extLst>
                </p14:cNvPr>
                <p14:cNvContentPartPr/>
                <p14:nvPr/>
              </p14:nvContentPartPr>
              <p14:xfrm>
                <a:off x="8489795" y="4347558"/>
                <a:ext cx="62640" cy="332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E12999B-76D2-A196-4D2C-20EF3121D8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54155" y="4311918"/>
                  <a:ext cx="1342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096A739-CF7A-45CB-CF41-97DCDC30FE8B}"/>
                    </a:ext>
                  </a:extLst>
                </p14:cNvPr>
                <p14:cNvContentPartPr/>
                <p14:nvPr/>
              </p14:nvContentPartPr>
              <p14:xfrm>
                <a:off x="8325635" y="4417038"/>
                <a:ext cx="182520" cy="2052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096A739-CF7A-45CB-CF41-97DCDC30FE8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89635" y="4381038"/>
                  <a:ext cx="2541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099A32D-EA54-1F79-891B-CF18E923FAA7}"/>
                    </a:ext>
                  </a:extLst>
                </p14:cNvPr>
                <p14:cNvContentPartPr/>
                <p14:nvPr/>
              </p14:nvContentPartPr>
              <p14:xfrm>
                <a:off x="8825675" y="4446198"/>
                <a:ext cx="128520" cy="156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099A32D-EA54-1F79-891B-CF18E923FAA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90035" y="4410558"/>
                  <a:ext cx="200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754FC09-F231-AEFE-9FFC-E9C0D6F0E758}"/>
                    </a:ext>
                  </a:extLst>
                </p14:cNvPr>
                <p14:cNvContentPartPr/>
                <p14:nvPr/>
              </p14:nvContentPartPr>
              <p14:xfrm>
                <a:off x="8750435" y="4446198"/>
                <a:ext cx="214560" cy="197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754FC09-F231-AEFE-9FFC-E9C0D6F0E75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14795" y="4410558"/>
                  <a:ext cx="2862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D919867-9D43-A033-97D8-98387BC05A7F}"/>
                    </a:ext>
                  </a:extLst>
                </p14:cNvPr>
                <p14:cNvContentPartPr/>
                <p14:nvPr/>
              </p14:nvContentPartPr>
              <p14:xfrm>
                <a:off x="9089915" y="4445478"/>
                <a:ext cx="144360" cy="117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D919867-9D43-A033-97D8-98387BC05A7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53915" y="4409838"/>
                  <a:ext cx="216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091DB95-4A82-EE49-9E32-3FEAFF88DD11}"/>
                    </a:ext>
                  </a:extLst>
                </p14:cNvPr>
                <p14:cNvContentPartPr/>
                <p14:nvPr/>
              </p14:nvContentPartPr>
              <p14:xfrm>
                <a:off x="9375395" y="4446198"/>
                <a:ext cx="143640" cy="1839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091DB95-4A82-EE49-9E32-3FEAFF88DD1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39395" y="4410558"/>
                  <a:ext cx="215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18D702C-AE75-934E-D7B6-23FAB3EEA967}"/>
                    </a:ext>
                  </a:extLst>
                </p14:cNvPr>
                <p14:cNvContentPartPr/>
                <p14:nvPr/>
              </p14:nvContentPartPr>
              <p14:xfrm>
                <a:off x="9618035" y="4419558"/>
                <a:ext cx="177480" cy="2257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18D702C-AE75-934E-D7B6-23FAB3EEA9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82395" y="4383558"/>
                  <a:ext cx="24912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422BC2DC-3527-F7FD-2992-B12C6E443CDE}"/>
              </a:ext>
            </a:extLst>
          </p:cNvPr>
          <p:cNvGrpSpPr/>
          <p:nvPr/>
        </p:nvGrpSpPr>
        <p:grpSpPr>
          <a:xfrm>
            <a:off x="8421395" y="3747078"/>
            <a:ext cx="1676160" cy="289080"/>
            <a:chOff x="8421395" y="3747078"/>
            <a:chExt cx="167616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9B3F295-3B19-84B6-B171-9E415D45077B}"/>
                    </a:ext>
                  </a:extLst>
                </p14:cNvPr>
                <p14:cNvContentPartPr/>
                <p14:nvPr/>
              </p14:nvContentPartPr>
              <p14:xfrm>
                <a:off x="8608595" y="3747078"/>
                <a:ext cx="60480" cy="282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9B3F295-3B19-84B6-B171-9E415D45077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72595" y="3711078"/>
                  <a:ext cx="1321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E1FF771-9195-93BC-016C-511B2460DCE7}"/>
                    </a:ext>
                  </a:extLst>
                </p14:cNvPr>
                <p14:cNvContentPartPr/>
                <p14:nvPr/>
              </p14:nvContentPartPr>
              <p14:xfrm>
                <a:off x="8421395" y="3756078"/>
                <a:ext cx="159480" cy="222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E1FF771-9195-93BC-016C-511B2460DC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85395" y="3720078"/>
                  <a:ext cx="2311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65A4DE1-60FD-9A05-3CA2-639F4FBC8C24}"/>
                    </a:ext>
                  </a:extLst>
                </p14:cNvPr>
                <p14:cNvContentPartPr/>
                <p14:nvPr/>
              </p14:nvContentPartPr>
              <p14:xfrm>
                <a:off x="8819195" y="3826638"/>
                <a:ext cx="220680" cy="209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65A4DE1-60FD-9A05-3CA2-639F4FBC8C2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83195" y="3790998"/>
                  <a:ext cx="292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8403AE5-2E41-4563-5C0C-575D4C82C9C1}"/>
                    </a:ext>
                  </a:extLst>
                </p14:cNvPr>
                <p14:cNvContentPartPr/>
                <p14:nvPr/>
              </p14:nvContentPartPr>
              <p14:xfrm>
                <a:off x="9165875" y="3792078"/>
                <a:ext cx="14400" cy="2106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8403AE5-2E41-4563-5C0C-575D4C82C9C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29875" y="3756078"/>
                  <a:ext cx="86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FFA2288-12FC-C658-7302-9A8416B9D399}"/>
                    </a:ext>
                  </a:extLst>
                </p14:cNvPr>
                <p14:cNvContentPartPr/>
                <p14:nvPr/>
              </p14:nvContentPartPr>
              <p14:xfrm>
                <a:off x="9161915" y="3805398"/>
                <a:ext cx="155520" cy="1843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FFA2288-12FC-C658-7302-9A8416B9D39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25915" y="3769398"/>
                  <a:ext cx="227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E038828-5900-25DA-F62F-278EA1C40E86}"/>
                    </a:ext>
                  </a:extLst>
                </p14:cNvPr>
                <p14:cNvContentPartPr/>
                <p14:nvPr/>
              </p14:nvContentPartPr>
              <p14:xfrm>
                <a:off x="9447755" y="3802518"/>
                <a:ext cx="201600" cy="227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E038828-5900-25DA-F62F-278EA1C40E8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11755" y="3766878"/>
                  <a:ext cx="273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8792D0E-BFC5-5787-E209-067C2CAFE776}"/>
                    </a:ext>
                  </a:extLst>
                </p14:cNvPr>
                <p14:cNvContentPartPr/>
                <p14:nvPr/>
              </p14:nvContentPartPr>
              <p14:xfrm>
                <a:off x="9761675" y="3824478"/>
                <a:ext cx="19080" cy="183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8792D0E-BFC5-5787-E209-067C2CAFE77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26035" y="3788838"/>
                  <a:ext cx="90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AF965A4-B696-FC47-B874-A31CCCA88402}"/>
                    </a:ext>
                  </a:extLst>
                </p14:cNvPr>
                <p14:cNvContentPartPr/>
                <p14:nvPr/>
              </p14:nvContentPartPr>
              <p14:xfrm>
                <a:off x="9762395" y="3846078"/>
                <a:ext cx="335160" cy="144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AF965A4-B696-FC47-B874-A31CCCA8840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26755" y="3810438"/>
                  <a:ext cx="40680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95646D12-3DD8-4454-66F1-C44E2ED6FE01}"/>
              </a:ext>
            </a:extLst>
          </p:cNvPr>
          <p:cNvGrpSpPr/>
          <p:nvPr/>
        </p:nvGrpSpPr>
        <p:grpSpPr>
          <a:xfrm>
            <a:off x="8625155" y="3083598"/>
            <a:ext cx="1621440" cy="325800"/>
            <a:chOff x="8625155" y="3083598"/>
            <a:chExt cx="162144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374B4D4-E3E3-54CA-E113-D94BA8E95676}"/>
                    </a:ext>
                  </a:extLst>
                </p14:cNvPr>
                <p14:cNvContentPartPr/>
                <p14:nvPr/>
              </p14:nvContentPartPr>
              <p14:xfrm>
                <a:off x="8818835" y="3083598"/>
                <a:ext cx="56160" cy="275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374B4D4-E3E3-54CA-E113-D94BA8E9567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83195" y="3047598"/>
                  <a:ext cx="1278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4C84519-66A6-E762-E9FE-3F6F788E002A}"/>
                    </a:ext>
                  </a:extLst>
                </p14:cNvPr>
                <p14:cNvContentPartPr/>
                <p14:nvPr/>
              </p14:nvContentPartPr>
              <p14:xfrm>
                <a:off x="8625155" y="3110238"/>
                <a:ext cx="223200" cy="2876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4C84519-66A6-E762-E9FE-3F6F788E002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89515" y="3074598"/>
                  <a:ext cx="2948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E6F6D1F-97CF-D164-0767-A9775DBF3AEF}"/>
                    </a:ext>
                  </a:extLst>
                </p14:cNvPr>
                <p14:cNvContentPartPr/>
                <p14:nvPr/>
              </p14:nvContentPartPr>
              <p14:xfrm>
                <a:off x="8990915" y="3169998"/>
                <a:ext cx="172080" cy="223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E6F6D1F-97CF-D164-0767-A9775DBF3AE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55275" y="3133998"/>
                  <a:ext cx="2437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9D1A98A-4837-6DBA-BEEA-3BE44954EA62}"/>
                    </a:ext>
                  </a:extLst>
                </p14:cNvPr>
                <p14:cNvContentPartPr/>
                <p14:nvPr/>
              </p14:nvContentPartPr>
              <p14:xfrm>
                <a:off x="9294395" y="3191958"/>
                <a:ext cx="231480" cy="164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9D1A98A-4837-6DBA-BEEA-3BE44954EA6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58755" y="3155958"/>
                  <a:ext cx="303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D5175E7-FEC7-8C80-58C8-7AC7DB12C6AC}"/>
                    </a:ext>
                  </a:extLst>
                </p14:cNvPr>
                <p14:cNvContentPartPr/>
                <p14:nvPr/>
              </p14:nvContentPartPr>
              <p14:xfrm>
                <a:off x="9628115" y="3165318"/>
                <a:ext cx="178200" cy="2437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D5175E7-FEC7-8C80-58C8-7AC7DB12C6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92115" y="3129318"/>
                  <a:ext cx="249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F7D60E8-8BFC-21D0-07C4-9C9B20AA6417}"/>
                    </a:ext>
                  </a:extLst>
                </p14:cNvPr>
                <p14:cNvContentPartPr/>
                <p14:nvPr/>
              </p14:nvContentPartPr>
              <p14:xfrm>
                <a:off x="9870395" y="3198078"/>
                <a:ext cx="376200" cy="2113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F7D60E8-8BFC-21D0-07C4-9C9B20AA641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34395" y="3162438"/>
                  <a:ext cx="44784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09713D4A-A2CE-4B9F-DBD5-29B941D4CF20}"/>
              </a:ext>
            </a:extLst>
          </p:cNvPr>
          <p:cNvGrpSpPr/>
          <p:nvPr/>
        </p:nvGrpSpPr>
        <p:grpSpPr>
          <a:xfrm>
            <a:off x="8891195" y="2492118"/>
            <a:ext cx="1426680" cy="396360"/>
            <a:chOff x="8891195" y="2492118"/>
            <a:chExt cx="142668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8B4994D-D34A-5759-66F5-7EF4751F34DD}"/>
                    </a:ext>
                  </a:extLst>
                </p14:cNvPr>
                <p14:cNvContentPartPr/>
                <p14:nvPr/>
              </p14:nvContentPartPr>
              <p14:xfrm>
                <a:off x="9081635" y="2492118"/>
                <a:ext cx="54000" cy="288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8B4994D-D34A-5759-66F5-7EF4751F34D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45635" y="2456118"/>
                  <a:ext cx="1256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0CE4543-6AEC-432E-7FC6-9F96419DC220}"/>
                    </a:ext>
                  </a:extLst>
                </p14:cNvPr>
                <p14:cNvContentPartPr/>
                <p14:nvPr/>
              </p14:nvContentPartPr>
              <p14:xfrm>
                <a:off x="8891195" y="2519478"/>
                <a:ext cx="181080" cy="205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0CE4543-6AEC-432E-7FC6-9F96419DC22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855555" y="2483838"/>
                  <a:ext cx="252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E6AB1CB-2FB3-5C9F-F4D6-E32444A2A49F}"/>
                    </a:ext>
                  </a:extLst>
                </p14:cNvPr>
                <p14:cNvContentPartPr/>
                <p14:nvPr/>
              </p14:nvContentPartPr>
              <p14:xfrm>
                <a:off x="9287195" y="2572758"/>
                <a:ext cx="279360" cy="224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E6AB1CB-2FB3-5C9F-F4D6-E32444A2A49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51195" y="2536758"/>
                  <a:ext cx="351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45818A4-8CB2-5E3B-15C7-10BF2D3A69CD}"/>
                    </a:ext>
                  </a:extLst>
                </p14:cNvPr>
                <p14:cNvContentPartPr/>
                <p14:nvPr/>
              </p14:nvContentPartPr>
              <p14:xfrm>
                <a:off x="9636755" y="2597238"/>
                <a:ext cx="182520" cy="163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45818A4-8CB2-5E3B-15C7-10BF2D3A69C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01115" y="2561238"/>
                  <a:ext cx="254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FEC4D8B-72BB-364A-FAC1-9FE4FC33E1FD}"/>
                    </a:ext>
                  </a:extLst>
                </p14:cNvPr>
                <p14:cNvContentPartPr/>
                <p14:nvPr/>
              </p14:nvContentPartPr>
              <p14:xfrm>
                <a:off x="9968315" y="2606598"/>
                <a:ext cx="3960" cy="1252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FEC4D8B-72BB-364A-FAC1-9FE4FC33E1F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32675" y="2570598"/>
                  <a:ext cx="75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1E94055-E631-0C58-F397-3309119773AB}"/>
                    </a:ext>
                  </a:extLst>
                </p14:cNvPr>
                <p14:cNvContentPartPr/>
                <p14:nvPr/>
              </p14:nvContentPartPr>
              <p14:xfrm>
                <a:off x="10004315" y="2556198"/>
                <a:ext cx="150480" cy="34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1E94055-E631-0C58-F397-3309119773A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968675" y="2520198"/>
                  <a:ext cx="222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D511BF6-E71E-61FD-D60A-28B399090248}"/>
                    </a:ext>
                  </a:extLst>
                </p14:cNvPr>
                <p14:cNvContentPartPr/>
                <p14:nvPr/>
              </p14:nvContentPartPr>
              <p14:xfrm>
                <a:off x="10153355" y="2599758"/>
                <a:ext cx="164520" cy="2887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D511BF6-E71E-61FD-D60A-28B39909024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17715" y="2563758"/>
                  <a:ext cx="23616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16B7E535-4A76-7779-00A4-B239CC915221}"/>
              </a:ext>
            </a:extLst>
          </p:cNvPr>
          <p:cNvGrpSpPr/>
          <p:nvPr/>
        </p:nvGrpSpPr>
        <p:grpSpPr>
          <a:xfrm>
            <a:off x="9027275" y="1746918"/>
            <a:ext cx="224640" cy="429120"/>
            <a:chOff x="9027275" y="1746918"/>
            <a:chExt cx="2246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701224E-3506-2E07-EDAE-4B9D02680BB3}"/>
                    </a:ext>
                  </a:extLst>
                </p14:cNvPr>
                <p14:cNvContentPartPr/>
                <p14:nvPr/>
              </p14:nvContentPartPr>
              <p14:xfrm>
                <a:off x="9222755" y="1765998"/>
                <a:ext cx="29160" cy="2700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701224E-3506-2E07-EDAE-4B9D02680BB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187115" y="1729998"/>
                  <a:ext cx="1008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2749A3D-ABC6-BF99-557A-1A25AAB8F4A2}"/>
                    </a:ext>
                  </a:extLst>
                </p14:cNvPr>
                <p14:cNvContentPartPr/>
                <p14:nvPr/>
              </p14:nvContentPartPr>
              <p14:xfrm>
                <a:off x="9066155" y="1746918"/>
                <a:ext cx="153000" cy="1382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2749A3D-ABC6-BF99-557A-1A25AAB8F4A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30155" y="1710918"/>
                  <a:ext cx="224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5E77656-60B3-1BF0-CEFB-E6F993EA10BA}"/>
                    </a:ext>
                  </a:extLst>
                </p14:cNvPr>
                <p14:cNvContentPartPr/>
                <p14:nvPr/>
              </p14:nvContentPartPr>
              <p14:xfrm>
                <a:off x="9027275" y="1909278"/>
                <a:ext cx="170640" cy="266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5E77656-60B3-1BF0-CEFB-E6F993EA10B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991635" y="1873278"/>
                  <a:ext cx="24228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BA9E2D46-DDCF-854A-8E69-663529324B20}"/>
              </a:ext>
            </a:extLst>
          </p:cNvPr>
          <p:cNvGrpSpPr/>
          <p:nvPr/>
        </p:nvGrpSpPr>
        <p:grpSpPr>
          <a:xfrm>
            <a:off x="9528395" y="1847718"/>
            <a:ext cx="1625400" cy="377640"/>
            <a:chOff x="9528395" y="1847718"/>
            <a:chExt cx="162540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27A1814-4DEE-17AD-5AC0-F342CBC3D36A}"/>
                    </a:ext>
                  </a:extLst>
                </p14:cNvPr>
                <p14:cNvContentPartPr/>
                <p14:nvPr/>
              </p14:nvContentPartPr>
              <p14:xfrm>
                <a:off x="9528395" y="1847718"/>
                <a:ext cx="280080" cy="377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27A1814-4DEE-17AD-5AC0-F342CBC3D36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92755" y="1812078"/>
                  <a:ext cx="3517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56E863E-55FF-AF3E-2992-9216C719F72A}"/>
                    </a:ext>
                  </a:extLst>
                </p14:cNvPr>
                <p14:cNvContentPartPr/>
                <p14:nvPr/>
              </p14:nvContentPartPr>
              <p14:xfrm>
                <a:off x="9843035" y="1881558"/>
                <a:ext cx="143640" cy="2008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56E863E-55FF-AF3E-2992-9216C719F72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807395" y="1845558"/>
                  <a:ext cx="215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0B3F4BC-D00D-5B48-536D-3E19CE4DC68D}"/>
                    </a:ext>
                  </a:extLst>
                </p14:cNvPr>
                <p14:cNvContentPartPr/>
                <p14:nvPr/>
              </p14:nvContentPartPr>
              <p14:xfrm>
                <a:off x="10048955" y="1953558"/>
                <a:ext cx="280440" cy="215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0B3F4BC-D00D-5B48-536D-3E19CE4DC68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13315" y="1917918"/>
                  <a:ext cx="352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A600BA3-9D8A-CC22-E90B-81CAFACD95F9}"/>
                    </a:ext>
                  </a:extLst>
                </p14:cNvPr>
                <p14:cNvContentPartPr/>
                <p14:nvPr/>
              </p14:nvContentPartPr>
              <p14:xfrm>
                <a:off x="10424075" y="1957878"/>
                <a:ext cx="200160" cy="1594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A600BA3-9D8A-CC22-E90B-81CAFACD95F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388075" y="1921878"/>
                  <a:ext cx="271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E2261F9-E894-B720-1858-C04026FE7EBE}"/>
                    </a:ext>
                  </a:extLst>
                </p14:cNvPr>
                <p14:cNvContentPartPr/>
                <p14:nvPr/>
              </p14:nvContentPartPr>
              <p14:xfrm>
                <a:off x="10712435" y="1926558"/>
                <a:ext cx="441360" cy="210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E2261F9-E894-B720-1858-C04026FE7EB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76795" y="1890558"/>
                  <a:ext cx="51300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06C778F4-4031-4965-83CF-752E93C58CB1}"/>
              </a:ext>
            </a:extLst>
          </p:cNvPr>
          <p:cNvGrpSpPr/>
          <p:nvPr/>
        </p:nvGrpSpPr>
        <p:grpSpPr>
          <a:xfrm>
            <a:off x="9484475" y="6011478"/>
            <a:ext cx="2377800" cy="615960"/>
            <a:chOff x="9484475" y="6011478"/>
            <a:chExt cx="237780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5BF2431-4F9C-E62C-1725-CB3E634BDED4}"/>
                    </a:ext>
                  </a:extLst>
                </p14:cNvPr>
                <p14:cNvContentPartPr/>
                <p14:nvPr/>
              </p14:nvContentPartPr>
              <p14:xfrm>
                <a:off x="9484475" y="6113718"/>
                <a:ext cx="10800" cy="137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5BF2431-4F9C-E62C-1725-CB3E634BDED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48835" y="6077718"/>
                  <a:ext cx="82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CEDECEF-D3BC-F5C2-5057-5F7A3ED3B5CC}"/>
                    </a:ext>
                  </a:extLst>
                </p14:cNvPr>
                <p14:cNvContentPartPr/>
                <p14:nvPr/>
              </p14:nvContentPartPr>
              <p14:xfrm>
                <a:off x="9618755" y="6077718"/>
                <a:ext cx="360" cy="216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CEDECEF-D3BC-F5C2-5057-5F7A3ED3B5C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83115" y="6042078"/>
                  <a:ext cx="72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D9B1E46-C173-0D33-909F-20DA184DC885}"/>
                    </a:ext>
                  </a:extLst>
                </p14:cNvPr>
                <p14:cNvContentPartPr/>
                <p14:nvPr/>
              </p14:nvContentPartPr>
              <p14:xfrm>
                <a:off x="9744395" y="6104718"/>
                <a:ext cx="360" cy="170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D9B1E46-C173-0D33-909F-20DA184DC88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08755" y="6069078"/>
                  <a:ext cx="72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4473012-5594-B15C-FDA0-6A23188688A5}"/>
                    </a:ext>
                  </a:extLst>
                </p14:cNvPr>
                <p14:cNvContentPartPr/>
                <p14:nvPr/>
              </p14:nvContentPartPr>
              <p14:xfrm>
                <a:off x="9547475" y="6166998"/>
                <a:ext cx="216720" cy="19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4473012-5594-B15C-FDA0-6A23188688A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11475" y="6130998"/>
                  <a:ext cx="288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0C08776-8AED-16F9-B44B-B3AD567A4BC8}"/>
                    </a:ext>
                  </a:extLst>
                </p14:cNvPr>
                <p14:cNvContentPartPr/>
                <p14:nvPr/>
              </p14:nvContentPartPr>
              <p14:xfrm>
                <a:off x="9870035" y="6122718"/>
                <a:ext cx="111960" cy="73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0C08776-8AED-16F9-B44B-B3AD567A4BC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34035" y="6087078"/>
                  <a:ext cx="183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C4DF1C3-A012-15B3-04AC-8A96087581D3}"/>
                    </a:ext>
                  </a:extLst>
                </p14:cNvPr>
                <p14:cNvContentPartPr/>
                <p14:nvPr/>
              </p14:nvContentPartPr>
              <p14:xfrm>
                <a:off x="9905315" y="6113718"/>
                <a:ext cx="117720" cy="217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C4DF1C3-A012-15B3-04AC-8A96087581D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869315" y="6077718"/>
                  <a:ext cx="189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925AFD8-9801-7B40-489A-36712A0DDFD5}"/>
                    </a:ext>
                  </a:extLst>
                </p14:cNvPr>
                <p14:cNvContentPartPr/>
                <p14:nvPr/>
              </p14:nvContentPartPr>
              <p14:xfrm>
                <a:off x="10147595" y="6319998"/>
                <a:ext cx="360" cy="10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925AFD8-9801-7B40-489A-36712A0DDFD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11955" y="6284358"/>
                  <a:ext cx="72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D37A557-F614-6501-24B8-1FFE5F57A5E6}"/>
                    </a:ext>
                  </a:extLst>
                </p14:cNvPr>
                <p14:cNvContentPartPr/>
                <p14:nvPr/>
              </p14:nvContentPartPr>
              <p14:xfrm>
                <a:off x="10147595" y="6355998"/>
                <a:ext cx="360" cy="1432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D37A557-F614-6501-24B8-1FFE5F57A5E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11955" y="6319998"/>
                  <a:ext cx="72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4E0F30F-0163-83E4-EFB3-4DC1732401F7}"/>
                    </a:ext>
                  </a:extLst>
                </p14:cNvPr>
                <p14:cNvContentPartPr/>
                <p14:nvPr/>
              </p14:nvContentPartPr>
              <p14:xfrm>
                <a:off x="10316795" y="6011478"/>
                <a:ext cx="105840" cy="2487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4E0F30F-0163-83E4-EFB3-4DC1732401F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281155" y="5975838"/>
                  <a:ext cx="1774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BFABEE5-B7D9-206E-E16E-262DF017B429}"/>
                    </a:ext>
                  </a:extLst>
                </p14:cNvPr>
                <p14:cNvContentPartPr/>
                <p14:nvPr/>
              </p14:nvContentPartPr>
              <p14:xfrm>
                <a:off x="10547195" y="6077718"/>
                <a:ext cx="30960" cy="1980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BFABEE5-B7D9-206E-E16E-262DF017B42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11555" y="6042078"/>
                  <a:ext cx="1026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CCE01C8-F1C7-8AB3-908B-763D546CB76D}"/>
                    </a:ext>
                  </a:extLst>
                </p14:cNvPr>
                <p14:cNvContentPartPr/>
                <p14:nvPr/>
              </p14:nvContentPartPr>
              <p14:xfrm>
                <a:off x="10623155" y="6069078"/>
                <a:ext cx="66960" cy="2030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CCE01C8-F1C7-8AB3-908B-763D546CB76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87155" y="6033078"/>
                  <a:ext cx="138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B71F70A-CC34-6912-287A-025B988ED34F}"/>
                    </a:ext>
                  </a:extLst>
                </p14:cNvPr>
                <p14:cNvContentPartPr/>
                <p14:nvPr/>
              </p14:nvContentPartPr>
              <p14:xfrm>
                <a:off x="10793075" y="6030558"/>
                <a:ext cx="280080" cy="2271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B71F70A-CC34-6912-287A-025B988ED34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57435" y="5994918"/>
                  <a:ext cx="3517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07514E2-2369-CD31-A06B-8D7DC9AA7794}"/>
                    </a:ext>
                  </a:extLst>
                </p14:cNvPr>
                <p14:cNvContentPartPr/>
                <p14:nvPr/>
              </p14:nvContentPartPr>
              <p14:xfrm>
                <a:off x="11133995" y="6069078"/>
                <a:ext cx="345240" cy="1850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07514E2-2369-CD31-A06B-8D7DC9AA779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98355" y="6033078"/>
                  <a:ext cx="416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FA4BF68-C532-252D-4436-71AA34B29F7B}"/>
                    </a:ext>
                  </a:extLst>
                </p14:cNvPr>
                <p14:cNvContentPartPr/>
                <p14:nvPr/>
              </p14:nvContentPartPr>
              <p14:xfrm>
                <a:off x="11591195" y="6113718"/>
                <a:ext cx="271080" cy="5137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FA4BF68-C532-252D-4436-71AA34B29F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555195" y="6077718"/>
                  <a:ext cx="3427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631535B-21FB-B0DE-FAD8-9B07F13ED118}"/>
                    </a:ext>
                  </a:extLst>
                </p14:cNvPr>
                <p14:cNvContentPartPr/>
                <p14:nvPr/>
              </p14:nvContentPartPr>
              <p14:xfrm>
                <a:off x="11239475" y="6375078"/>
                <a:ext cx="316080" cy="52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631535B-21FB-B0DE-FAD8-9B07F13ED11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03835" y="6339078"/>
                  <a:ext cx="387720" cy="12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093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AF7AC71-A99D-AC77-06F0-C35FCCE24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39" y="18610"/>
            <a:ext cx="10213489" cy="68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2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E0844-1D01-7B2C-DF60-8FFEF78F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349"/>
            <a:ext cx="11075894" cy="531346"/>
          </a:xfrm>
        </p:spPr>
        <p:txBody>
          <a:bodyPr>
            <a:normAutofit fontScale="90000"/>
          </a:bodyPr>
          <a:lstStyle/>
          <a:p>
            <a:r>
              <a:rPr lang="ru-RU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отключить негативное внешнее (средовое) воздействие?</a:t>
            </a:r>
            <a:endParaRPr lang="de-DE" sz="36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D81310-0C88-E62A-884B-49E38B036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0354"/>
            <a:ext cx="10515600" cy="350837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вижу 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упор на другой, позитивный визуальный раздражитель (окно, экран девайса...).  </a:t>
            </a:r>
            <a:r>
              <a:rPr lang="ru-RU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слышу 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упор на иной позитивный аудитивный раздражитель.</a:t>
            </a:r>
            <a:endParaRPr lang="ru-RU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ступени </a:t>
            </a:r>
            <a:r>
              <a:rPr lang="ru-RU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чувствую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кроме эмоций находятся и др. чувства - сенсорика, обоняние, вкусовые  ощущения. Поэтому негативные эмоции можно подавить положительными тактильными, вкусовыми и обонятельными "якорями" (вкус шоколада, запах кофе, чувство меха...)</a:t>
            </a: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Самое сложное - противодействие э</a:t>
            </a:r>
            <a:r>
              <a:rPr lang="ru-RU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моции 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</a:t>
            </a:r>
            <a:r>
              <a:rPr lang="ru-RU" sz="20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понимаю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Тут нужно уметь осознанно отстраняться, смотреть на ситуацию сразу извне, не позволять тащить себя внутрь.  </a:t>
            </a: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3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C6C945-7629-30C7-3CFF-8B3092A75807}"/>
              </a:ext>
            </a:extLst>
          </p:cNvPr>
          <p:cNvSpPr txBox="1"/>
          <p:nvPr/>
        </p:nvSpPr>
        <p:spPr>
          <a:xfrm>
            <a:off x="1564341" y="1418745"/>
            <a:ext cx="9063318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Кейс: Ресторан в полной темноте: еда не видна, что приводит к обостренным обонянию и вкусовым ощущениям. Значит, при «провале</a:t>
            </a:r>
            <a:r>
              <a:rPr lang="ru-RU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одной ступени,  ее ресурс переходит на следующую (так как ступень первая «Я вижу-слышу», то предыдущей у нее нет).</a:t>
            </a:r>
            <a:endParaRPr lang="de-DE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6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9E363-4725-1F27-1FA1-1B988DBB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7" y="929900"/>
            <a:ext cx="10515600" cy="4834405"/>
          </a:xfrm>
        </p:spPr>
        <p:txBody>
          <a:bodyPr>
            <a:normAutofit/>
          </a:bodyPr>
          <a:lstStyle/>
          <a:p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научиться отстраняться, нужно научиться собирать кейсы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(довести это до автоматизма, но на уровне не навыка, а компетенции – в любой нетипичной ситуации).</a:t>
            </a:r>
            <a:b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Т.е. рассматривать любую ситуацию как кейс (источник положительного опыта, с вариативными решениями – нет тупика, подсказываемого</a:t>
            </a:r>
            <a:r>
              <a:rPr lang="de-DE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решаемого по запросу «другого» - не Я внутри проблемной ситуации, я наблюдатель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b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Причина: человеку всегда проще «подсказывать» правильный ход другому, чем играть самому.</a:t>
            </a:r>
            <a:b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 (психолого-педагогическая) кейсотека – ресурс управления эмоциями и эффективного выхода из ситуации для каждого и для всех!</a:t>
            </a:r>
            <a:endParaRPr lang="de-DE" sz="4800" b="1" dirty="0"/>
          </a:p>
        </p:txBody>
      </p:sp>
    </p:spTree>
    <p:extLst>
      <p:ext uri="{BB962C8B-B14F-4D97-AF65-F5344CB8AC3E}">
        <p14:creationId xmlns:p14="http://schemas.microsoft.com/office/powerpoint/2010/main" val="259064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160220-412D-9513-D285-56136778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4804"/>
          </a:xfrm>
        </p:spPr>
        <p:txBody>
          <a:bodyPr>
            <a:normAutofit fontScale="90000"/>
          </a:bodyPr>
          <a:lstStyle/>
          <a:p>
            <a:r>
              <a:rPr lang="ru-RU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начинать собирать кейс?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F85081-CB98-5E43-EDE2-10C5F0FDA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77" y="1167839"/>
            <a:ext cx="10515600" cy="532503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Кто герой кейса? Как называть героя при упаковке кейса: Вы..., Иван Иваныч..., Учитель ... (Что лучше как представляемая позиция в кейсе для решающего?)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чем проблемная ситуация кейса для данного героя? 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Кто взаимодействует с героем в кейсе (может ли герой в кейсах быть один)?</a:t>
            </a:r>
            <a:endParaRPr lang="de-DE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Насколько подробно описывать ситуацию? (какие детали приводить, какие опускать; когда на самом деле начинается ситуация - в моменте или давно; что такое "контекстуальные знания" о кейсе, например, в контексте "школа" - кто ими обладает и можно ли на них опираться однозначно при решении кейса/ клише и стереотипы о школе, педагоге, ученике, родителе...)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варианты решений существуют? (нет правильных и неправильных, а какие есть? и что вообще означает в жизни "правильность" или "неправильность" действия - то же, что в школе/совпадение с проверочным ответом или нет? Почему в школе учат по проверочным однозначным ответам?)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учитываем при сборке валидного кейса для распространения? Специфику культуры героев, законы и иные нормативные акты места события. Можно даже включить их в Приложения к кейсу!</a:t>
            </a:r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6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84E88-4BF0-78E5-983A-A52D8D1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781"/>
          </a:xfrm>
        </p:spPr>
        <p:txBody>
          <a:bodyPr>
            <a:normAutofit/>
          </a:bodyPr>
          <a:lstStyle/>
          <a:p>
            <a:r>
              <a:rPr lang="ru-RU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нужны кейсы педагогу, психологу...?</a:t>
            </a:r>
            <a:endParaRPr lang="de-DE" sz="32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BC2A8E-7B5D-A307-31B4-DE976530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1" y="160150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уход от невариативных решений к вариативности (пониманию, что всегда есть несколько выходов и можно подобрать оптимальный по ситуации);</a:t>
            </a: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уход от оценочности в отношении ситуации и действующих лиц (черно-белая картинка, "плохиши" и "кибальчиши") к безоценочному наблюдению как бы извне и одновременно действию внутри ситуации (отошел, посмотрел, принял взвешенное решение, вернулся, поступил так, снова отошел и наблюдает результаты);</a:t>
            </a: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смена точек зрения на ситуацию (переключение внутри-вне-внутри или вне-внутри-вне);</a:t>
            </a: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 упаковки ситуации (отстраненности) для преобладания рацио над эмоцио для последующей эффективной и экологичной (без выгорания) работы;</a:t>
            </a: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отработка деятельностной эмпатии (способность поставить себя на место другого человека не только эмоционально, но и функционально).</a:t>
            </a: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59488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1489</Words>
  <Application>Microsoft Office PowerPoint</Application>
  <PresentationFormat>Breitbild</PresentationFormat>
  <Paragraphs>68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Proxima Nova</vt:lpstr>
      <vt:lpstr>Wingdings</vt:lpstr>
      <vt:lpstr>Office</vt:lpstr>
      <vt:lpstr>Эмоция - триггер, мотиватор и истинная цель личности? Педагогическая кейсотека как инструмент для формирования и развития физико-эмоциональной компетенции и перехода от управления эмоциями к социально-эмоциональному интеллекту. </vt:lpstr>
      <vt:lpstr>Что вы знаете про эмоции, кроме того, что они существуют?</vt:lpstr>
      <vt:lpstr>Есть ли вредные или бесполезные эмоции?</vt:lpstr>
      <vt:lpstr>Как работает эмоция?</vt:lpstr>
      <vt:lpstr>PowerPoint-Präsentation</vt:lpstr>
      <vt:lpstr>Как отключить негативное внешнее (средовое) воздействие?</vt:lpstr>
      <vt:lpstr>Чтобы научиться отстраняться, нужно научиться собирать кейсы (довести это до автоматизма, но на уровне не навыка, а компетенции – в любой нетипичной ситуации).  Т.е. рассматривать любую ситуацию как кейс (источник положительного опыта, с вариативными решениями – нет тупика, подсказываемого/решаемого по запросу «другого» - не Я внутри проблемной ситуации, я наблюдатель).   Причина: человеку всегда проще «подсказывать» правильный ход другому, чем играть самому.  Педагогическая (психолого-педагогическая) кейсотека – ресурс управления эмоциями и эффективного выхода из ситуации для каждого и для всех!</vt:lpstr>
      <vt:lpstr>Как начинать собирать кейс?</vt:lpstr>
      <vt:lpstr>Зачем нужны кейсы педагогу, психологу...?</vt:lpstr>
      <vt:lpstr>Интер- и интра-культурность кейсов</vt:lpstr>
      <vt:lpstr>Кейсотека как решение в эмоционально сложных ситуациях</vt:lpstr>
      <vt:lpstr>PowerPoint-Präsentation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Эмоция - триггер, мотиватор и истинная цель личности? Педагогическая кейсотека как инструмент для формирования и развития физико-эмоциональной компетенции и перехода от управления эмоциями к социально-эмоциональному интеллекту. </dc:title>
  <dc:creator>Uwe Krüger</dc:creator>
  <cp:lastModifiedBy>Uwe Krüger</cp:lastModifiedBy>
  <cp:revision>58</cp:revision>
  <dcterms:created xsi:type="dcterms:W3CDTF">2023-10-21T06:55:23Z</dcterms:created>
  <dcterms:modified xsi:type="dcterms:W3CDTF">2023-10-23T09:02:17Z</dcterms:modified>
</cp:coreProperties>
</file>