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17.01.2011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17.01.2011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17.01.2011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17.01.2011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17.01.2011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17.01.2011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17.01.2011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/>
          <a:lstStyle/>
          <a:p>
            <a:r>
              <a:rPr lang="ru-RU" dirty="0" smtClean="0"/>
              <a:t>Куклы-обереги в традиции Руси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5656" y="2564904"/>
            <a:ext cx="6400800" cy="622920"/>
          </a:xfrm>
        </p:spPr>
        <p:txBody>
          <a:bodyPr/>
          <a:lstStyle/>
          <a:p>
            <a:r>
              <a:rPr lang="ru-RU" dirty="0" smtClean="0"/>
              <a:t>Наталья Родина, Чебоксары, Россия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2362572" cy="315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52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Откуда есть-пошла кукла-оберег?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Наши предки верили, что природа полна добрыми и злыми духами (невидимыми для нас существами). И только следуя обычаям и обрядам отцов и дедов, можно сохранить свой дом и своих близких от зла. </a:t>
            </a:r>
          </a:p>
          <a:p>
            <a:pPr marL="0" indent="0" algn="just">
              <a:buNone/>
            </a:pPr>
            <a:r>
              <a:rPr lang="ru-RU" sz="2000" dirty="0" smtClean="0"/>
              <a:t>Один из таких обычаев – изготовление кукол-оберегов, которых давали родным, например, в дальнюю дорогу. Делали их </a:t>
            </a:r>
            <a:r>
              <a:rPr lang="ru-RU" sz="2000" dirty="0"/>
              <a:t>из </a:t>
            </a:r>
            <a:r>
              <a:rPr lang="ru-RU" sz="2000" dirty="0" smtClean="0"/>
              <a:t>кусочков старой одежды членов семьи. Из них </a:t>
            </a:r>
            <a:r>
              <a:rPr lang="ru-RU" sz="2000" dirty="0"/>
              <a:t>же </a:t>
            </a:r>
            <a:r>
              <a:rPr lang="ru-RU" sz="2000" dirty="0" smtClean="0"/>
              <a:t>надергивали нитки для наполнения голов и грудей куколок </a:t>
            </a:r>
            <a:r>
              <a:rPr lang="ru-RU" sz="2000" dirty="0"/>
              <a:t>и связывания деталей куклы. </a:t>
            </a:r>
            <a:r>
              <a:rPr lang="ru-RU" sz="2000" dirty="0" smtClean="0"/>
              <a:t> ВАЖНО: именно связывать, а не сшивать! При </a:t>
            </a:r>
            <a:r>
              <a:rPr lang="ru-RU" sz="2000" dirty="0"/>
              <a:t>изготовлении </a:t>
            </a:r>
            <a:r>
              <a:rPr lang="ru-RU" sz="2000" dirty="0" smtClean="0"/>
              <a:t>куклы-оберега </a:t>
            </a:r>
            <a:r>
              <a:rPr lang="ru-RU" sz="2000" dirty="0"/>
              <a:t>нельзя </a:t>
            </a:r>
            <a:r>
              <a:rPr lang="ru-RU" sz="2000" dirty="0" smtClean="0"/>
              <a:t> пользоваться </a:t>
            </a:r>
            <a:r>
              <a:rPr lang="ru-RU" sz="2000" dirty="0"/>
              <a:t>ножницами и </a:t>
            </a:r>
            <a:r>
              <a:rPr lang="ru-RU" sz="2000" dirty="0" smtClean="0"/>
              <a:t>иглами (они приносят разлад в дом).  И нельзя </a:t>
            </a:r>
            <a:r>
              <a:rPr lang="ru-RU" sz="2000" dirty="0"/>
              <a:t> рисовать лицо кукле </a:t>
            </a:r>
            <a:r>
              <a:rPr lang="ru-RU" sz="2000" dirty="0" smtClean="0"/>
              <a:t>(иначе через глаза </a:t>
            </a:r>
            <a:r>
              <a:rPr lang="ru-RU" sz="2000" dirty="0"/>
              <a:t>в куклу может вселиться злой дух</a:t>
            </a:r>
            <a:r>
              <a:rPr lang="ru-RU" sz="2000" dirty="0" smtClean="0"/>
              <a:t>).</a:t>
            </a:r>
          </a:p>
          <a:p>
            <a:pPr marL="0" indent="0" algn="just">
              <a:buNone/>
            </a:pPr>
            <a:r>
              <a:rPr lang="ru-RU" sz="2000" dirty="0" smtClean="0"/>
              <a:t>Пока делаешь куклу-оберег, важно думать о том, кому ты ее хочешь подарить. Думать только по-доброму, по-хорошему. И тогда куколка принесет человеку счастье. В дом – богатство, а детям – здоровье.</a:t>
            </a:r>
          </a:p>
          <a:p>
            <a:pPr mar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05933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Сделай куклу сам!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15" y="2063121"/>
            <a:ext cx="4488160" cy="336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4349615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</a:t>
            </a:r>
            <a:r>
              <a:rPr lang="ru-RU" dirty="0" smtClean="0"/>
              <a:t>. </a:t>
            </a:r>
            <a:r>
              <a:rPr lang="ru-RU" dirty="0"/>
              <a:t>Формируем голову, шею туго перехватываем нитками.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4307695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2. </a:t>
            </a:r>
            <a:r>
              <a:rPr lang="ru-RU" dirty="0"/>
              <a:t>Из боковых частей квадрата ткани формируем руки: уголки загибаем внутрь, фиксируем нитью кисти рук.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06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23528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4. В центр цветного квадрата выкладываем скатанный шарик ваты.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0" y="1484784"/>
            <a:ext cx="424847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5796136" y="543163"/>
            <a:ext cx="2231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5. Формируем грудь.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814570" y="5989930"/>
            <a:ext cx="2615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6. Повторяем операцию.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91" y="912495"/>
            <a:ext cx="3528053" cy="264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67" y="3319660"/>
            <a:ext cx="3528053" cy="264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42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9512" y="4046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7. Привязываем к туловищу две цветные заготовки, распределяем юбочку назад, плотно приматываем.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32919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4432548" y="4046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8. Повязываем на голову платок, привязываем к туловищу фартук. Кукла готова!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48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Немного сложнее</a:t>
            </a:r>
            <a:br>
              <a:rPr lang="ru-RU" dirty="0" smtClean="0"/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от Екатерины Винничек (</a:t>
            </a:r>
            <a:r>
              <a:rPr lang="de-DE" sz="1800" dirty="0">
                <a:solidFill>
                  <a:schemeClr val="accent5">
                    <a:lumMod val="75000"/>
                  </a:schemeClr>
                </a:solidFill>
              </a:rPr>
              <a:t>http://</a:t>
            </a:r>
            <a:r>
              <a:rPr lang="de-DE" sz="1800" dirty="0" smtClean="0">
                <a:solidFill>
                  <a:schemeClr val="accent5">
                    <a:lumMod val="75000"/>
                  </a:schemeClr>
                </a:solidFill>
              </a:rPr>
              <a:t>www.katjushik.ru/toys/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539552" y="15271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9. Переворачиваем </a:t>
            </a:r>
            <a:r>
              <a:rPr lang="ru-RU" dirty="0"/>
              <a:t>куколку вниз головой и обматываем лоскутиком-юбочкой (лицевой стороной  внутрь).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8" y="2564904"/>
            <a:ext cx="2948161" cy="325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572000" y="5176209"/>
            <a:ext cx="3726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10. Перевязываем </a:t>
            </a:r>
            <a:r>
              <a:rPr lang="ru-RU" dirty="0"/>
              <a:t>туго ниткой под грудью куклы:</a:t>
            </a:r>
            <a:endParaRPr lang="de-D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2833001" cy="29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09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95536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11.Теперь </a:t>
            </a:r>
            <a:r>
              <a:rPr lang="ru-RU" dirty="0"/>
              <a:t>выворачиваем юбочку. Поправляем и выравниваем складочки.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54" y="1772816"/>
            <a:ext cx="38100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4538107" y="5483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12. Также </a:t>
            </a:r>
            <a:r>
              <a:rPr lang="ru-RU" dirty="0"/>
              <a:t>подвязываем и передничек (отгибаем на лицо куклы, туго перетягиваем на поясе и отворачиваем):</a:t>
            </a:r>
            <a:endParaRPr lang="de-D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562" y="1895475"/>
            <a:ext cx="3076092" cy="362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8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979712" y="620688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Обрезаем (или обрываем) лишние ниточки. Наша куколка - оберег готова!</a:t>
            </a:r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84784"/>
            <a:ext cx="3810000" cy="45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50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Почитаем вместе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827584" y="1582341"/>
            <a:ext cx="228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магазине игрушек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Валентин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Берестов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Друзей не покупают, </a:t>
            </a:r>
            <a:br>
              <a:rPr lang="ru-RU" dirty="0"/>
            </a:br>
            <a:r>
              <a:rPr lang="ru-RU" dirty="0"/>
              <a:t>Друзей не продают. </a:t>
            </a:r>
            <a:br>
              <a:rPr lang="ru-RU" dirty="0"/>
            </a:br>
            <a:r>
              <a:rPr lang="ru-RU" dirty="0"/>
              <a:t>Друзей находят люди, </a:t>
            </a:r>
            <a:br>
              <a:rPr lang="ru-RU" dirty="0"/>
            </a:br>
            <a:r>
              <a:rPr lang="ru-RU" dirty="0"/>
              <a:t>А также создают.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 только у нас, </a:t>
            </a:r>
            <a:br>
              <a:rPr lang="ru-RU" dirty="0"/>
            </a:br>
            <a:r>
              <a:rPr lang="ru-RU" dirty="0"/>
              <a:t>В магазине игрушек, </a:t>
            </a:r>
            <a:br>
              <a:rPr lang="ru-RU" dirty="0"/>
            </a:br>
            <a:r>
              <a:rPr lang="ru-RU" dirty="0"/>
              <a:t>Огромнейший выбор </a:t>
            </a:r>
            <a:br>
              <a:rPr lang="ru-RU" dirty="0"/>
            </a:br>
            <a:r>
              <a:rPr lang="ru-RU" dirty="0"/>
              <a:t>Друзей и подружек!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292080" y="1571455"/>
            <a:ext cx="27180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* * *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Куколку свою Людмилу</a:t>
            </a:r>
            <a:br>
              <a:rPr lang="ru-RU" dirty="0"/>
            </a:br>
            <a:r>
              <a:rPr lang="ru-RU" dirty="0"/>
              <a:t>Рано утром разбужу.</a:t>
            </a:r>
            <a:br>
              <a:rPr lang="ru-RU" dirty="0"/>
            </a:br>
            <a:r>
              <a:rPr lang="ru-RU" dirty="0"/>
              <a:t>Личико умою с мылом,</a:t>
            </a:r>
            <a:br>
              <a:rPr lang="ru-RU" dirty="0"/>
            </a:br>
            <a:r>
              <a:rPr lang="ru-RU" dirty="0"/>
              <a:t>Волосы ей причешу.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Это платье мама сшила,</a:t>
            </a:r>
            <a:br>
              <a:rPr lang="ru-RU" dirty="0"/>
            </a:br>
            <a:r>
              <a:rPr lang="ru-RU" dirty="0"/>
              <a:t>Как оно тебе идет!</a:t>
            </a:r>
            <a:br>
              <a:rPr lang="ru-RU" dirty="0"/>
            </a:br>
            <a:r>
              <a:rPr lang="ru-RU" dirty="0"/>
              <a:t>Посиди на стуле, Мила,</a:t>
            </a:r>
            <a:br>
              <a:rPr lang="ru-RU" dirty="0"/>
            </a:br>
            <a:r>
              <a:rPr lang="ru-RU" dirty="0"/>
              <a:t>Мама завтракать зовет.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Мама кашу нам сварила,</a:t>
            </a:r>
            <a:br>
              <a:rPr lang="ru-RU" dirty="0"/>
            </a:br>
            <a:r>
              <a:rPr lang="ru-RU" dirty="0"/>
              <a:t>Открывай-ка рот, Людмила.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6048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Bildschirmpräsentation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Куклы-обереги в традиции Руси</vt:lpstr>
      <vt:lpstr>Откуда есть-пошла кукла-оберег?</vt:lpstr>
      <vt:lpstr>Сделай куклу сам!</vt:lpstr>
      <vt:lpstr>PowerPoint-Präsentation</vt:lpstr>
      <vt:lpstr>PowerPoint-Präsentation</vt:lpstr>
      <vt:lpstr>Немного сложнее от Екатерины Винничек (http://www.katjushik.ru/toys/)</vt:lpstr>
      <vt:lpstr>PowerPoint-Präsentation</vt:lpstr>
      <vt:lpstr>PowerPoint-Präsentation</vt:lpstr>
      <vt:lpstr>Почитаем вместе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Куклы-обереги в традиции Руси</dc:title>
  <dc:creator>Thomas</dc:creator>
  <cp:lastModifiedBy>Thomas</cp:lastModifiedBy>
  <cp:revision>12</cp:revision>
  <dcterms:created xsi:type="dcterms:W3CDTF">2011-01-17T18:21:40Z</dcterms:created>
  <dcterms:modified xsi:type="dcterms:W3CDTF">2011-01-17T18:59:52Z</dcterms:modified>
</cp:coreProperties>
</file>